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3"/>
  </p:normalViewPr>
  <p:slideViewPr>
    <p:cSldViewPr snapToGrid="0" snapToObjects="1">
      <p:cViewPr varScale="1">
        <p:scale>
          <a:sx n="107" d="100"/>
          <a:sy n="107" d="100"/>
        </p:scale>
        <p:origin x="17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1143000" y="685800"/>
            <a:ext cx="4572000" cy="3429000"/>
          </a:xfrm>
          <a:prstGeom prst="rect">
            <a:avLst/>
          </a:prstGeom>
        </p:spPr>
        <p:txBody>
          <a:bodyPr/>
          <a:lstStyle/>
          <a:p>
            <a:endParaRPr/>
          </a:p>
        </p:txBody>
      </p:sp>
      <p:sp>
        <p:nvSpPr>
          <p:cNvPr id="173" name="Shape 1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1122362"/>
            <a:ext cx="77724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143000" y="3602037"/>
            <a:ext cx="6858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92" name="Title Text"/>
          <p:cNvSpPr txBox="1">
            <a:spLocks noGrp="1"/>
          </p:cNvSpPr>
          <p:nvPr>
            <p:ph type="title"/>
          </p:nvPr>
        </p:nvSpPr>
        <p:spPr>
          <a:xfrm>
            <a:off x="685800" y="1122362"/>
            <a:ext cx="7772400" cy="2387601"/>
          </a:xfrm>
          <a:prstGeom prst="rect">
            <a:avLst/>
          </a:prstGeom>
        </p:spPr>
        <p:txBody>
          <a:bodyPr anchor="b"/>
          <a:lstStyle>
            <a:lvl1pPr algn="ctr">
              <a:defRPr sz="6000"/>
            </a:lvl1pPr>
          </a:lstStyle>
          <a:p>
            <a:r>
              <a:t>Title Text</a:t>
            </a:r>
          </a:p>
        </p:txBody>
      </p:sp>
      <p:sp>
        <p:nvSpPr>
          <p:cNvPr id="93" name="Body Level One…"/>
          <p:cNvSpPr txBox="1">
            <a:spLocks noGrp="1"/>
          </p:cNvSpPr>
          <p:nvPr>
            <p:ph type="body" sz="quarter" idx="1"/>
          </p:nvPr>
        </p:nvSpPr>
        <p:spPr>
          <a:xfrm>
            <a:off x="1143000" y="3602037"/>
            <a:ext cx="6858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01" name="Title Text"/>
          <p:cNvSpPr txBox="1">
            <a:spLocks noGrp="1"/>
          </p:cNvSpPr>
          <p:nvPr>
            <p:ph type="title"/>
          </p:nvPr>
        </p:nvSpPr>
        <p:spPr>
          <a:prstGeom prst="rect">
            <a:avLst/>
          </a:prstGeom>
        </p:spPr>
        <p:txBody>
          <a:bodyPr/>
          <a:lstStyle/>
          <a:p>
            <a:r>
              <a:t>Title Text</a:t>
            </a:r>
          </a:p>
        </p:txBody>
      </p:sp>
      <p:sp>
        <p:nvSpPr>
          <p:cNvPr id="10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623887" y="1709739"/>
            <a:ext cx="7886701" cy="2852737"/>
          </a:xfrm>
          <a:prstGeom prst="rect">
            <a:avLst/>
          </a:prstGeom>
        </p:spPr>
        <p:txBody>
          <a:bodyPr anchor="b"/>
          <a:lstStyle>
            <a:lvl1pPr>
              <a:defRPr sz="6000"/>
            </a:lvl1pPr>
          </a:lstStyle>
          <a:p>
            <a:r>
              <a:t>Title Text</a:t>
            </a:r>
          </a:p>
        </p:txBody>
      </p:sp>
      <p:sp>
        <p:nvSpPr>
          <p:cNvPr id="111" name="Body Level One…"/>
          <p:cNvSpPr txBox="1">
            <a:spLocks noGrp="1"/>
          </p:cNvSpPr>
          <p:nvPr>
            <p:ph type="body" sz="quarter" idx="1"/>
          </p:nvPr>
        </p:nvSpPr>
        <p:spPr>
          <a:xfrm>
            <a:off x="623887" y="4589464"/>
            <a:ext cx="7886701" cy="1500188"/>
          </a:xfrm>
          <a:prstGeom prst="rect">
            <a:avLst/>
          </a:prstGeom>
        </p:spPr>
        <p:txBody>
          <a:bodyPr/>
          <a:lstStyle>
            <a:lvl1pPr marL="0" indent="0">
              <a:buSzTx/>
              <a:buFontTx/>
              <a:buNone/>
              <a:defRPr sz="2400"/>
            </a:lvl1pPr>
            <a:lvl2pPr marL="0" indent="457200">
              <a:buSzTx/>
              <a:buFontTx/>
              <a:buNone/>
              <a:defRPr sz="2400"/>
            </a:lvl2pPr>
            <a:lvl3pPr marL="0" indent="914400">
              <a:buSzTx/>
              <a:buFontTx/>
              <a:buNone/>
              <a:defRPr sz="2400"/>
            </a:lvl3pPr>
            <a:lvl4pPr marL="0" indent="1371600">
              <a:buSzTx/>
              <a:buFontTx/>
              <a:buNone/>
              <a:defRPr sz="2400"/>
            </a:lvl4pPr>
            <a:lvl5pPr marL="0" indent="1828800">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19" name="Title Text"/>
          <p:cNvSpPr txBox="1">
            <a:spLocks noGrp="1"/>
          </p:cNvSpPr>
          <p:nvPr>
            <p:ph type="title"/>
          </p:nvPr>
        </p:nvSpPr>
        <p:spPr>
          <a:prstGeom prst="rect">
            <a:avLst/>
          </a:prstGeom>
        </p:spPr>
        <p:txBody>
          <a:bodyPr/>
          <a:lstStyle/>
          <a:p>
            <a:r>
              <a:t>Title Text</a:t>
            </a:r>
          </a:p>
        </p:txBody>
      </p:sp>
      <p:sp>
        <p:nvSpPr>
          <p:cNvPr id="120" name="Body Level One…"/>
          <p:cNvSpPr txBox="1">
            <a:spLocks noGrp="1"/>
          </p:cNvSpPr>
          <p:nvPr>
            <p:ph type="body" sz="half" idx="1"/>
          </p:nvPr>
        </p:nvSpPr>
        <p:spPr>
          <a:xfrm>
            <a:off x="628650" y="1825625"/>
            <a:ext cx="38862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28" name="Title Text"/>
          <p:cNvSpPr txBox="1">
            <a:spLocks noGrp="1"/>
          </p:cNvSpPr>
          <p:nvPr>
            <p:ph type="title"/>
          </p:nvPr>
        </p:nvSpPr>
        <p:spPr>
          <a:xfrm>
            <a:off x="629841" y="365125"/>
            <a:ext cx="7886701" cy="1325564"/>
          </a:xfrm>
          <a:prstGeom prst="rect">
            <a:avLst/>
          </a:prstGeom>
        </p:spPr>
        <p:txBody>
          <a:bodyPr/>
          <a:lstStyle/>
          <a:p>
            <a:r>
              <a:t>Title Text</a:t>
            </a:r>
          </a:p>
        </p:txBody>
      </p:sp>
      <p:sp>
        <p:nvSpPr>
          <p:cNvPr id="129" name="Body Level One…"/>
          <p:cNvSpPr txBox="1">
            <a:spLocks noGrp="1"/>
          </p:cNvSpPr>
          <p:nvPr>
            <p:ph type="body" sz="quarter" idx="1"/>
          </p:nvPr>
        </p:nvSpPr>
        <p:spPr>
          <a:xfrm>
            <a:off x="629841" y="1681163"/>
            <a:ext cx="3868341"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30" name="Text Placeholder 4"/>
          <p:cNvSpPr>
            <a:spLocks noGrp="1"/>
          </p:cNvSpPr>
          <p:nvPr>
            <p:ph type="body" sz="quarter" idx="13"/>
          </p:nvPr>
        </p:nvSpPr>
        <p:spPr>
          <a:xfrm>
            <a:off x="4629150" y="1681163"/>
            <a:ext cx="3887392" cy="823913"/>
          </a:xfrm>
          <a:prstGeom prst="rect">
            <a:avLst/>
          </a:prstGeom>
        </p:spPr>
        <p:txBody>
          <a:bodyPr anchor="b"/>
          <a:lstStyle/>
          <a:p>
            <a:pPr marL="0" indent="0">
              <a:buSzTx/>
              <a:buFontTx/>
              <a:buNone/>
              <a:defRPr sz="2400" b="1"/>
            </a:pPr>
            <a:endParaRPr/>
          </a:p>
        </p:txBody>
      </p:sp>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38" name="Title Text"/>
          <p:cNvSpPr txBox="1">
            <a:spLocks noGrp="1"/>
          </p:cNvSpPr>
          <p:nvPr>
            <p:ph type="title"/>
          </p:nvPr>
        </p:nvSpPr>
        <p:spPr>
          <a:prstGeom prst="rect">
            <a:avLst/>
          </a:prstGeom>
        </p:spPr>
        <p:txBody>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629841" y="457200"/>
            <a:ext cx="2949178" cy="1600200"/>
          </a:xfrm>
          <a:prstGeom prst="rect">
            <a:avLst/>
          </a:prstGeom>
        </p:spPr>
        <p:txBody>
          <a:bodyPr anchor="b"/>
          <a:lstStyle>
            <a:lvl1pPr>
              <a:defRPr sz="3200"/>
            </a:lvl1pPr>
          </a:lstStyle>
          <a:p>
            <a:r>
              <a:t>Title Text</a:t>
            </a:r>
          </a:p>
        </p:txBody>
      </p:sp>
      <p:sp>
        <p:nvSpPr>
          <p:cNvPr id="154" name="Body Level One…"/>
          <p:cNvSpPr txBox="1">
            <a:spLocks noGrp="1"/>
          </p:cNvSpPr>
          <p:nvPr>
            <p:ph type="body" sz="half" idx="1"/>
          </p:nvPr>
        </p:nvSpPr>
        <p:spPr>
          <a:xfrm>
            <a:off x="3887391" y="987425"/>
            <a:ext cx="4629151" cy="4873626"/>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55" name="Text Placeholder 3"/>
          <p:cNvSpPr>
            <a:spLocks noGrp="1"/>
          </p:cNvSpPr>
          <p:nvPr>
            <p:ph type="body" sz="quarter" idx="13"/>
          </p:nvPr>
        </p:nvSpPr>
        <p:spPr>
          <a:xfrm>
            <a:off x="629840" y="2057400"/>
            <a:ext cx="2949180" cy="3811588"/>
          </a:xfrm>
          <a:prstGeom prst="rect">
            <a:avLst/>
          </a:prstGeom>
        </p:spPr>
        <p:txBody>
          <a:bodyPr/>
          <a:lstStyle/>
          <a:p>
            <a:pPr marL="0" indent="0">
              <a:buSzTx/>
              <a:buFontTx/>
              <a:buNone/>
              <a:defRPr sz="1600"/>
            </a:pPr>
            <a:endParaRP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629841" y="457200"/>
            <a:ext cx="2949178" cy="1600200"/>
          </a:xfrm>
          <a:prstGeom prst="rect">
            <a:avLst/>
          </a:prstGeom>
        </p:spPr>
        <p:txBody>
          <a:bodyPr anchor="b"/>
          <a:lstStyle>
            <a:lvl1pPr>
              <a:defRPr sz="3200"/>
            </a:lvl1pPr>
          </a:lstStyle>
          <a:p>
            <a:r>
              <a:t>Title Text</a:t>
            </a:r>
          </a:p>
        </p:txBody>
      </p:sp>
      <p:sp>
        <p:nvSpPr>
          <p:cNvPr id="164" name="Picture Placeholder 2"/>
          <p:cNvSpPr>
            <a:spLocks noGrp="1"/>
          </p:cNvSpPr>
          <p:nvPr>
            <p:ph type="pic" sz="half" idx="13"/>
          </p:nvPr>
        </p:nvSpPr>
        <p:spPr>
          <a:xfrm>
            <a:off x="3887391" y="987425"/>
            <a:ext cx="4629151" cy="4873626"/>
          </a:xfrm>
          <a:prstGeom prst="rect">
            <a:avLst/>
          </a:prstGeom>
        </p:spPr>
        <p:txBody>
          <a:bodyPr lIns="91439" rIns="91439">
            <a:noAutofit/>
          </a:bodyPr>
          <a:lstStyle/>
          <a:p>
            <a:endParaRPr/>
          </a:p>
        </p:txBody>
      </p:sp>
      <p:sp>
        <p:nvSpPr>
          <p:cNvPr id="165" name="Body Level One…"/>
          <p:cNvSpPr txBox="1">
            <a:spLocks noGrp="1"/>
          </p:cNvSpPr>
          <p:nvPr>
            <p:ph type="body" sz="quarter" idx="1"/>
          </p:nvPr>
        </p:nvSpPr>
        <p:spPr>
          <a:xfrm>
            <a:off x="629841" y="2057400"/>
            <a:ext cx="2949178"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Title Text"/>
          <p:cNvSpPr txBox="1">
            <a:spLocks noGrp="1"/>
          </p:cNvSpPr>
          <p:nvPr>
            <p:ph type="title"/>
          </p:nvPr>
        </p:nvSpPr>
        <p:spPr>
          <a:xfrm>
            <a:off x="623887" y="1709739"/>
            <a:ext cx="7886701"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623887" y="4589464"/>
            <a:ext cx="7886701" cy="1500188"/>
          </a:xfrm>
          <a:prstGeom prst="rect">
            <a:avLst/>
          </a:prstGeom>
        </p:spPr>
        <p:txBody>
          <a:bodyPr/>
          <a:lstStyle>
            <a:lvl1pPr marL="0" indent="0">
              <a:buSzTx/>
              <a:buFontTx/>
              <a:buNone/>
              <a:defRPr sz="2400"/>
            </a:lvl1pPr>
            <a:lvl2pPr marL="0" indent="457200">
              <a:buSzTx/>
              <a:buFontTx/>
              <a:buNone/>
              <a:defRPr sz="2400"/>
            </a:lvl2pPr>
            <a:lvl3pPr marL="0" indent="914400">
              <a:buSzTx/>
              <a:buFontTx/>
              <a:buNone/>
              <a:defRPr sz="2400"/>
            </a:lvl3pPr>
            <a:lvl4pPr marL="0" indent="1371600">
              <a:buSzTx/>
              <a:buFontTx/>
              <a:buNone/>
              <a:defRPr sz="2400"/>
            </a:lvl4pPr>
            <a:lvl5pPr marL="0" indent="1828800">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628650" y="1825625"/>
            <a:ext cx="38862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Title Text"/>
          <p:cNvSpPr txBox="1">
            <a:spLocks noGrp="1"/>
          </p:cNvSpPr>
          <p:nvPr>
            <p:ph type="title"/>
          </p:nvPr>
        </p:nvSpPr>
        <p:spPr>
          <a:xfrm>
            <a:off x="629841" y="365125"/>
            <a:ext cx="7886701" cy="1325564"/>
          </a:xfrm>
          <a:prstGeom prst="rect">
            <a:avLst/>
          </a:prstGeom>
        </p:spPr>
        <p:txBody>
          <a:bodyPr/>
          <a:lstStyle/>
          <a:p>
            <a:r>
              <a:t>Title Text</a:t>
            </a:r>
          </a:p>
        </p:txBody>
      </p:sp>
      <p:sp>
        <p:nvSpPr>
          <p:cNvPr id="48" name="Body Level One…"/>
          <p:cNvSpPr txBox="1">
            <a:spLocks noGrp="1"/>
          </p:cNvSpPr>
          <p:nvPr>
            <p:ph type="body" sz="quarter" idx="1"/>
          </p:nvPr>
        </p:nvSpPr>
        <p:spPr>
          <a:xfrm>
            <a:off x="629841" y="1681163"/>
            <a:ext cx="3868341"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4629150" y="1681163"/>
            <a:ext cx="3887392"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Title Text"/>
          <p:cNvSpPr txBox="1">
            <a:spLocks noGrp="1"/>
          </p:cNvSpPr>
          <p:nvPr>
            <p:ph type="title"/>
          </p:nvPr>
        </p:nvSpPr>
        <p:spPr>
          <a:xfrm>
            <a:off x="629841" y="457200"/>
            <a:ext cx="2949178"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3887391" y="987425"/>
            <a:ext cx="4629151" cy="4873626"/>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629840" y="2057400"/>
            <a:ext cx="2949180"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Title Text"/>
          <p:cNvSpPr txBox="1">
            <a:spLocks noGrp="1"/>
          </p:cNvSpPr>
          <p:nvPr>
            <p:ph type="title"/>
          </p:nvPr>
        </p:nvSpPr>
        <p:spPr>
          <a:xfrm>
            <a:off x="629841" y="457200"/>
            <a:ext cx="2949178"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3887391" y="987425"/>
            <a:ext cx="4629151" cy="4873626"/>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629841" y="2057400"/>
            <a:ext cx="2949178"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0"/>
          <a:srcRect/>
          <a:tile tx="0" ty="0" sx="100000" sy="100000" flip="none" algn="tl"/>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28650" y="365125"/>
            <a:ext cx="7886700"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628650" y="1825625"/>
            <a:ext cx="78867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251368" y="6404294"/>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文本框 6"/>
          <p:cNvSpPr txBox="1"/>
          <p:nvPr/>
        </p:nvSpPr>
        <p:spPr>
          <a:xfrm>
            <a:off x="1891995" y="2705725"/>
            <a:ext cx="5360036" cy="164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7200" b="1" spc="300">
                <a:solidFill>
                  <a:srgbClr val="FFFFFF"/>
                </a:solidFill>
                <a:latin typeface="微软雅黑"/>
                <a:ea typeface="微软雅黑"/>
                <a:cs typeface="微软雅黑"/>
                <a:sym typeface="微软雅黑"/>
              </a:defRPr>
            </a:pPr>
            <a:r>
              <a:t>我们毕业啦</a:t>
            </a:r>
          </a:p>
          <a:p>
            <a:pPr algn="ctr">
              <a:defRPr sz="1600" b="1" spc="300">
                <a:solidFill>
                  <a:srgbClr val="FFFFFF"/>
                </a:solidFill>
                <a:latin typeface="微软雅黑"/>
                <a:ea typeface="微软雅黑"/>
                <a:cs typeface="微软雅黑"/>
                <a:sym typeface="微软雅黑"/>
              </a:defRPr>
            </a:pPr>
            <a:r>
              <a:t>其实是答辩的标题地方</a:t>
            </a:r>
          </a:p>
        </p:txBody>
      </p:sp>
      <p:sp>
        <p:nvSpPr>
          <p:cNvPr id="176" name="矩形 16"/>
          <p:cNvSpPr/>
          <p:nvPr/>
        </p:nvSpPr>
        <p:spPr>
          <a:xfrm>
            <a:off x="0" y="2258999"/>
            <a:ext cx="9144000" cy="2340001"/>
          </a:xfrm>
          <a:prstGeom prst="rect">
            <a:avLst/>
          </a:prstGeom>
          <a:solidFill>
            <a:srgbClr val="0174AB"/>
          </a:solidFill>
          <a:ln w="12700">
            <a:miter lim="400000"/>
          </a:ln>
        </p:spPr>
        <p:txBody>
          <a:bodyPr lIns="45719" rIns="45719" anchor="ctr"/>
          <a:lstStyle/>
          <a:p>
            <a:pPr algn="ctr">
              <a:defRPr>
                <a:solidFill>
                  <a:srgbClr val="FFFFFF"/>
                </a:solidFill>
              </a:defRPr>
            </a:pPr>
            <a:endParaRPr/>
          </a:p>
        </p:txBody>
      </p:sp>
      <p:sp>
        <p:nvSpPr>
          <p:cNvPr id="177" name="文本框 17"/>
          <p:cNvSpPr txBox="1"/>
          <p:nvPr/>
        </p:nvSpPr>
        <p:spPr>
          <a:xfrm>
            <a:off x="1106730" y="2705724"/>
            <a:ext cx="6930540" cy="1069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4800" b="1" spc="200">
                <a:solidFill>
                  <a:srgbClr val="FFFFFF"/>
                </a:solidFill>
                <a:latin typeface="微软雅黑"/>
                <a:ea typeface="微软雅黑"/>
                <a:cs typeface="微软雅黑"/>
                <a:sym typeface="微软雅黑"/>
              </a:defRPr>
            </a:pPr>
            <a:r>
              <a:t>Final Presentation</a:t>
            </a:r>
            <a:endParaRPr sz="7200" spc="300"/>
          </a:p>
          <a:p>
            <a:pPr algn="ctr">
              <a:defRPr sz="1600" b="1" spc="300">
                <a:solidFill>
                  <a:srgbClr val="FFFFFF"/>
                </a:solidFill>
                <a:latin typeface="微软雅黑"/>
                <a:ea typeface="微软雅黑"/>
                <a:cs typeface="微软雅黑"/>
                <a:sym typeface="微软雅黑"/>
              </a:defRPr>
            </a:pPr>
            <a:r>
              <a:t>Hotel reservation system</a:t>
            </a:r>
          </a:p>
        </p:txBody>
      </p:sp>
      <p:grpSp>
        <p:nvGrpSpPr>
          <p:cNvPr id="180" name="矩形 22"/>
          <p:cNvGrpSpPr/>
          <p:nvPr/>
        </p:nvGrpSpPr>
        <p:grpSpPr>
          <a:xfrm>
            <a:off x="3094672" y="5139713"/>
            <a:ext cx="1357314" cy="400053"/>
            <a:chOff x="0" y="0"/>
            <a:chExt cx="1357312" cy="400052"/>
          </a:xfrm>
        </p:grpSpPr>
        <p:sp>
          <p:nvSpPr>
            <p:cNvPr id="178" name="Rectangle"/>
            <p:cNvSpPr/>
            <p:nvPr/>
          </p:nvSpPr>
          <p:spPr>
            <a:xfrm>
              <a:off x="0" y="0"/>
              <a:ext cx="1357313" cy="400053"/>
            </a:xfrm>
            <a:prstGeom prst="rect">
              <a:avLst/>
            </a:prstGeom>
            <a:solidFill>
              <a:srgbClr val="92D14F"/>
            </a:solidFill>
            <a:ln w="12700" cap="flat">
              <a:noFill/>
              <a:miter lim="400000"/>
            </a:ln>
            <a:effectLst>
              <a:outerShdw blurRad="63500" rotWithShape="0">
                <a:srgbClr val="000000">
                  <a:alpha val="40000"/>
                </a:srgbClr>
              </a:outerShdw>
            </a:effectLst>
          </p:spPr>
          <p:txBody>
            <a:bodyPr wrap="square" lIns="45719" tIns="45719" rIns="45719" bIns="45719" numCol="1" anchor="ctr">
              <a:noAutofit/>
            </a:bodyPr>
            <a:lstStyle/>
            <a:p>
              <a:pPr algn="ctr">
                <a:defRPr sz="2000" b="1" spc="300">
                  <a:solidFill>
                    <a:srgbClr val="FFFFFF"/>
                  </a:solidFill>
                  <a:latin typeface="微软雅黑"/>
                  <a:ea typeface="微软雅黑"/>
                  <a:cs typeface="微软雅黑"/>
                  <a:sym typeface="微软雅黑"/>
                </a:defRPr>
              </a:pPr>
              <a:endParaRPr/>
            </a:p>
          </p:txBody>
        </p:sp>
        <p:sp>
          <p:nvSpPr>
            <p:cNvPr id="179" name="Team"/>
            <p:cNvSpPr/>
            <p:nvPr/>
          </p:nvSpPr>
          <p:spPr>
            <a:xfrm>
              <a:off x="45719" y="200025"/>
              <a:ext cx="126587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000" b="1" spc="300">
                  <a:solidFill>
                    <a:srgbClr val="FFFFFF"/>
                  </a:solidFill>
                  <a:latin typeface="微软雅黑"/>
                  <a:ea typeface="微软雅黑"/>
                  <a:cs typeface="微软雅黑"/>
                  <a:sym typeface="微软雅黑"/>
                </a:defRPr>
              </a:lvl1pPr>
            </a:lstStyle>
            <a:p>
              <a:r>
                <a:t>Team</a:t>
              </a:r>
            </a:p>
          </p:txBody>
        </p:sp>
      </p:grpSp>
      <p:sp>
        <p:nvSpPr>
          <p:cNvPr id="181" name="文本框 24"/>
          <p:cNvSpPr txBox="1"/>
          <p:nvPr/>
        </p:nvSpPr>
        <p:spPr>
          <a:xfrm>
            <a:off x="4526278" y="5155073"/>
            <a:ext cx="152305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b="1" spc="300">
                <a:solidFill>
                  <a:srgbClr val="767171"/>
                </a:solidFill>
                <a:latin typeface="微软雅黑"/>
                <a:ea typeface="微软雅黑"/>
                <a:cs typeface="微软雅黑"/>
                <a:sym typeface="微软雅黑"/>
              </a:defRPr>
            </a:lvl1pPr>
          </a:lstStyle>
          <a:p>
            <a:r>
              <a:t>Null</a:t>
            </a:r>
          </a:p>
        </p:txBody>
      </p:sp>
      <p:sp>
        <p:nvSpPr>
          <p:cNvPr id="182" name="Haonan Quan,…"/>
          <p:cNvSpPr txBox="1"/>
          <p:nvPr/>
        </p:nvSpPr>
        <p:spPr>
          <a:xfrm>
            <a:off x="7252031" y="5664646"/>
            <a:ext cx="1840859" cy="738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sz="1400" dirty="0" err="1"/>
              <a:t>Haonan</a:t>
            </a:r>
            <a:r>
              <a:rPr sz="1400" dirty="0"/>
              <a:t> Quan,</a:t>
            </a:r>
          </a:p>
          <a:p>
            <a:r>
              <a:rPr sz="1400" dirty="0" err="1"/>
              <a:t>Yupeng</a:t>
            </a:r>
            <a:r>
              <a:rPr sz="1400" dirty="0"/>
              <a:t> Zhang,</a:t>
            </a:r>
          </a:p>
          <a:p>
            <a:r>
              <a:rPr sz="1400" dirty="0" err="1"/>
              <a:t>Qimeng</a:t>
            </a:r>
            <a:r>
              <a:rPr sz="1400" dirty="0"/>
              <a:t> </a:t>
            </a:r>
            <a:r>
              <a:rPr sz="1400" dirty="0" err="1"/>
              <a:t>Jin</a:t>
            </a:r>
            <a:endParaRPr sz="14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353" name="组合 2"/>
          <p:cNvGrpSpPr/>
          <p:nvPr/>
        </p:nvGrpSpPr>
        <p:grpSpPr>
          <a:xfrm>
            <a:off x="1559718" y="2570701"/>
            <a:ext cx="5978844" cy="1718793"/>
            <a:chOff x="0" y="0"/>
            <a:chExt cx="5978842" cy="1718791"/>
          </a:xfrm>
        </p:grpSpPr>
        <p:grpSp>
          <p:nvGrpSpPr>
            <p:cNvPr id="351" name="组合 13"/>
            <p:cNvGrpSpPr/>
            <p:nvPr/>
          </p:nvGrpSpPr>
          <p:grpSpPr>
            <a:xfrm>
              <a:off x="0" y="0"/>
              <a:ext cx="5978843" cy="1718792"/>
              <a:chOff x="0" y="0"/>
              <a:chExt cx="5978842" cy="1718791"/>
            </a:xfrm>
          </p:grpSpPr>
          <p:grpSp>
            <p:nvGrpSpPr>
              <p:cNvPr id="349" name="Group 4"/>
              <p:cNvGrpSpPr/>
              <p:nvPr/>
            </p:nvGrpSpPr>
            <p:grpSpPr>
              <a:xfrm>
                <a:off x="0" y="0"/>
                <a:ext cx="1847850" cy="1718792"/>
                <a:chOff x="0" y="0"/>
                <a:chExt cx="1847850" cy="1718791"/>
              </a:xfrm>
            </p:grpSpPr>
            <p:sp>
              <p:nvSpPr>
                <p:cNvPr id="347" name="Freeform 6"/>
                <p:cNvSpPr/>
                <p:nvPr/>
              </p:nvSpPr>
              <p:spPr>
                <a:xfrm>
                  <a:off x="0" y="0"/>
                  <a:ext cx="1847850" cy="1718792"/>
                </a:xfrm>
                <a:custGeom>
                  <a:avLst/>
                  <a:gdLst/>
                  <a:ahLst/>
                  <a:cxnLst>
                    <a:cxn ang="0">
                      <a:pos x="wd2" y="hd2"/>
                    </a:cxn>
                    <a:cxn ang="5400000">
                      <a:pos x="wd2" y="hd2"/>
                    </a:cxn>
                    <a:cxn ang="10800000">
                      <a:pos x="wd2" y="hd2"/>
                    </a:cxn>
                    <a:cxn ang="16200000">
                      <a:pos x="wd2" y="hd2"/>
                    </a:cxn>
                  </a:cxnLst>
                  <a:rect l="0" t="0" r="r" b="b"/>
                  <a:pathLst>
                    <a:path w="21600" h="21572" extrusionOk="0">
                      <a:moveTo>
                        <a:pt x="1525" y="6865"/>
                      </a:moveTo>
                      <a:cubicBezTo>
                        <a:pt x="1525" y="7599"/>
                        <a:pt x="1525" y="8281"/>
                        <a:pt x="1525" y="8963"/>
                      </a:cubicBezTo>
                      <a:cubicBezTo>
                        <a:pt x="1525" y="9032"/>
                        <a:pt x="1604" y="9100"/>
                        <a:pt x="1668" y="9134"/>
                      </a:cubicBezTo>
                      <a:cubicBezTo>
                        <a:pt x="2160" y="9441"/>
                        <a:pt x="2287" y="9953"/>
                        <a:pt x="1954" y="10482"/>
                      </a:cubicBezTo>
                      <a:cubicBezTo>
                        <a:pt x="1922" y="10550"/>
                        <a:pt x="1890" y="10636"/>
                        <a:pt x="1890" y="10704"/>
                      </a:cubicBezTo>
                      <a:cubicBezTo>
                        <a:pt x="2033" y="12478"/>
                        <a:pt x="2192" y="14236"/>
                        <a:pt x="2335" y="16010"/>
                      </a:cubicBezTo>
                      <a:cubicBezTo>
                        <a:pt x="2446" y="17443"/>
                        <a:pt x="2573" y="18893"/>
                        <a:pt x="2684" y="20344"/>
                      </a:cubicBezTo>
                      <a:cubicBezTo>
                        <a:pt x="2716" y="20736"/>
                        <a:pt x="2748" y="21111"/>
                        <a:pt x="2779" y="21572"/>
                      </a:cubicBezTo>
                      <a:cubicBezTo>
                        <a:pt x="1858" y="21572"/>
                        <a:pt x="953" y="21572"/>
                        <a:pt x="0" y="21572"/>
                      </a:cubicBezTo>
                      <a:cubicBezTo>
                        <a:pt x="32" y="21197"/>
                        <a:pt x="64" y="20787"/>
                        <a:pt x="95" y="20395"/>
                      </a:cubicBezTo>
                      <a:cubicBezTo>
                        <a:pt x="254" y="18194"/>
                        <a:pt x="429" y="16010"/>
                        <a:pt x="604" y="13809"/>
                      </a:cubicBezTo>
                      <a:cubicBezTo>
                        <a:pt x="683" y="12768"/>
                        <a:pt x="778" y="11745"/>
                        <a:pt x="858" y="10704"/>
                      </a:cubicBezTo>
                      <a:cubicBezTo>
                        <a:pt x="858" y="10618"/>
                        <a:pt x="826" y="10499"/>
                        <a:pt x="794" y="10431"/>
                      </a:cubicBezTo>
                      <a:cubicBezTo>
                        <a:pt x="508" y="9919"/>
                        <a:pt x="635" y="9407"/>
                        <a:pt x="1128" y="9134"/>
                      </a:cubicBezTo>
                      <a:cubicBezTo>
                        <a:pt x="1191" y="9100"/>
                        <a:pt x="1255" y="8998"/>
                        <a:pt x="1255" y="8929"/>
                      </a:cubicBezTo>
                      <a:cubicBezTo>
                        <a:pt x="1255" y="8264"/>
                        <a:pt x="1271" y="7581"/>
                        <a:pt x="1255" y="6916"/>
                      </a:cubicBezTo>
                      <a:cubicBezTo>
                        <a:pt x="1255" y="6831"/>
                        <a:pt x="1175" y="6711"/>
                        <a:pt x="1112" y="6660"/>
                      </a:cubicBezTo>
                      <a:cubicBezTo>
                        <a:pt x="921" y="6558"/>
                        <a:pt x="715" y="6472"/>
                        <a:pt x="492" y="6353"/>
                      </a:cubicBezTo>
                      <a:cubicBezTo>
                        <a:pt x="572" y="6302"/>
                        <a:pt x="635" y="6251"/>
                        <a:pt x="699" y="6217"/>
                      </a:cubicBezTo>
                      <a:cubicBezTo>
                        <a:pt x="3764" y="4391"/>
                        <a:pt x="6845" y="2548"/>
                        <a:pt x="9911" y="723"/>
                      </a:cubicBezTo>
                      <a:cubicBezTo>
                        <a:pt x="10276" y="501"/>
                        <a:pt x="10641" y="296"/>
                        <a:pt x="10991" y="57"/>
                      </a:cubicBezTo>
                      <a:cubicBezTo>
                        <a:pt x="11149" y="-28"/>
                        <a:pt x="11261" y="-11"/>
                        <a:pt x="11404" y="57"/>
                      </a:cubicBezTo>
                      <a:cubicBezTo>
                        <a:pt x="14246" y="1610"/>
                        <a:pt x="17089" y="3128"/>
                        <a:pt x="19932" y="4664"/>
                      </a:cubicBezTo>
                      <a:cubicBezTo>
                        <a:pt x="20472" y="4971"/>
                        <a:pt x="21028" y="5261"/>
                        <a:pt x="21600" y="5568"/>
                      </a:cubicBezTo>
                      <a:cubicBezTo>
                        <a:pt x="21266" y="5773"/>
                        <a:pt x="20965" y="5944"/>
                        <a:pt x="20679" y="6114"/>
                      </a:cubicBezTo>
                      <a:cubicBezTo>
                        <a:pt x="17614" y="7854"/>
                        <a:pt x="14548" y="9595"/>
                        <a:pt x="11483" y="11335"/>
                      </a:cubicBezTo>
                      <a:cubicBezTo>
                        <a:pt x="11292" y="11437"/>
                        <a:pt x="11134" y="11472"/>
                        <a:pt x="10927" y="11369"/>
                      </a:cubicBezTo>
                      <a:cubicBezTo>
                        <a:pt x="7878" y="9902"/>
                        <a:pt x="4828" y="8435"/>
                        <a:pt x="1779" y="6984"/>
                      </a:cubicBezTo>
                      <a:cubicBezTo>
                        <a:pt x="1715" y="6950"/>
                        <a:pt x="1636" y="6916"/>
                        <a:pt x="1525" y="6865"/>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48" name="Freeform 7"/>
                <p:cNvSpPr/>
                <p:nvPr/>
              </p:nvSpPr>
              <p:spPr>
                <a:xfrm>
                  <a:off x="381739" y="727990"/>
                  <a:ext cx="1148091" cy="540945"/>
                </a:xfrm>
                <a:custGeom>
                  <a:avLst/>
                  <a:gdLst/>
                  <a:ahLst/>
                  <a:cxnLst>
                    <a:cxn ang="0">
                      <a:pos x="wd2" y="hd2"/>
                    </a:cxn>
                    <a:cxn ang="5400000">
                      <a:pos x="wd2" y="hd2"/>
                    </a:cxn>
                    <a:cxn ang="10800000">
                      <a:pos x="wd2" y="hd2"/>
                    </a:cxn>
                    <a:cxn ang="16200000">
                      <a:pos x="wd2" y="hd2"/>
                    </a:cxn>
                  </a:cxnLst>
                  <a:rect l="0" t="0" r="r" b="b"/>
                  <a:pathLst>
                    <a:path w="21600" h="21494" extrusionOk="0">
                      <a:moveTo>
                        <a:pt x="0" y="7938"/>
                      </a:moveTo>
                      <a:cubicBezTo>
                        <a:pt x="690" y="5832"/>
                        <a:pt x="1355" y="3780"/>
                        <a:pt x="1994" y="1728"/>
                      </a:cubicBezTo>
                      <a:cubicBezTo>
                        <a:pt x="2147" y="1296"/>
                        <a:pt x="2275" y="1350"/>
                        <a:pt x="2454" y="1512"/>
                      </a:cubicBezTo>
                      <a:cubicBezTo>
                        <a:pt x="3860" y="2862"/>
                        <a:pt x="5266" y="4158"/>
                        <a:pt x="6697" y="5454"/>
                      </a:cubicBezTo>
                      <a:cubicBezTo>
                        <a:pt x="8001" y="6696"/>
                        <a:pt x="9330" y="7938"/>
                        <a:pt x="10659" y="9180"/>
                      </a:cubicBezTo>
                      <a:cubicBezTo>
                        <a:pt x="10762" y="9288"/>
                        <a:pt x="10966" y="9180"/>
                        <a:pt x="11094" y="9018"/>
                      </a:cubicBezTo>
                      <a:cubicBezTo>
                        <a:pt x="13573" y="6264"/>
                        <a:pt x="16027" y="3510"/>
                        <a:pt x="18507" y="702"/>
                      </a:cubicBezTo>
                      <a:cubicBezTo>
                        <a:pt x="18711" y="486"/>
                        <a:pt x="18916" y="270"/>
                        <a:pt x="19146" y="0"/>
                      </a:cubicBezTo>
                      <a:cubicBezTo>
                        <a:pt x="19964" y="2592"/>
                        <a:pt x="20782" y="5130"/>
                        <a:pt x="21600" y="7722"/>
                      </a:cubicBezTo>
                      <a:cubicBezTo>
                        <a:pt x="20731" y="8910"/>
                        <a:pt x="19862" y="10044"/>
                        <a:pt x="18993" y="11178"/>
                      </a:cubicBezTo>
                      <a:cubicBezTo>
                        <a:pt x="16488" y="14526"/>
                        <a:pt x="13957" y="17874"/>
                        <a:pt x="11452" y="21222"/>
                      </a:cubicBezTo>
                      <a:cubicBezTo>
                        <a:pt x="11196" y="21546"/>
                        <a:pt x="11017" y="21600"/>
                        <a:pt x="10762" y="21276"/>
                      </a:cubicBezTo>
                      <a:cubicBezTo>
                        <a:pt x="7260" y="16902"/>
                        <a:pt x="3732" y="12582"/>
                        <a:pt x="204" y="8262"/>
                      </a:cubicBezTo>
                      <a:cubicBezTo>
                        <a:pt x="153" y="8154"/>
                        <a:pt x="77" y="8046"/>
                        <a:pt x="0" y="7938"/>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50" name="文本框 12"/>
              <p:cNvSpPr txBox="1"/>
              <p:nvPr/>
            </p:nvSpPr>
            <p:spPr>
              <a:xfrm>
                <a:off x="2049145" y="127825"/>
                <a:ext cx="3929698" cy="878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5200" b="1" spc="216">
                    <a:solidFill>
                      <a:srgbClr val="FFFFFF"/>
                    </a:solidFill>
                    <a:latin typeface="微软雅黑"/>
                    <a:ea typeface="微软雅黑"/>
                    <a:cs typeface="微软雅黑"/>
                    <a:sym typeface="微软雅黑"/>
                  </a:defRPr>
                </a:lvl1pPr>
              </a:lstStyle>
              <a:p>
                <a:r>
                  <a:t>Work Flow</a:t>
                </a:r>
              </a:p>
            </p:txBody>
          </p:sp>
        </p:grpSp>
        <p:sp>
          <p:nvSpPr>
            <p:cNvPr id="352" name="矩形 14"/>
            <p:cNvSpPr txBox="1"/>
            <p:nvPr/>
          </p:nvSpPr>
          <p:spPr>
            <a:xfrm>
              <a:off x="2112644" y="1246210"/>
              <a:ext cx="376459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900">
                  <a:solidFill>
                    <a:srgbClr val="FFFFFF"/>
                  </a:solidFill>
                  <a:latin typeface="微软雅黑"/>
                  <a:ea typeface="微软雅黑"/>
                  <a:cs typeface="微软雅黑"/>
                  <a:sym typeface="微软雅黑"/>
                </a:defRPr>
              </a:pPr>
              <a:r>
                <a:t>It was the best of times, it was the worst of times; it was the age of wisdom, it was the age of foolishness. </a:t>
              </a: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Untitled Diagram (2).pdf" descr="Untitled Diagram (2).pdf"/>
          <p:cNvPicPr>
            <a:picLocks noChangeAspect="1"/>
          </p:cNvPicPr>
          <p:nvPr/>
        </p:nvPicPr>
        <p:blipFill>
          <a:blip r:embed="rId2"/>
          <a:stretch>
            <a:fillRect/>
          </a:stretch>
        </p:blipFill>
        <p:spPr>
          <a:xfrm>
            <a:off x="-739317" y="-113426"/>
            <a:ext cx="10282507" cy="68580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363" name="组合 2"/>
          <p:cNvGrpSpPr/>
          <p:nvPr/>
        </p:nvGrpSpPr>
        <p:grpSpPr>
          <a:xfrm>
            <a:off x="1559718" y="2570701"/>
            <a:ext cx="5978844" cy="1718793"/>
            <a:chOff x="0" y="0"/>
            <a:chExt cx="5978842" cy="1718791"/>
          </a:xfrm>
        </p:grpSpPr>
        <p:grpSp>
          <p:nvGrpSpPr>
            <p:cNvPr id="361" name="组合 13"/>
            <p:cNvGrpSpPr/>
            <p:nvPr/>
          </p:nvGrpSpPr>
          <p:grpSpPr>
            <a:xfrm>
              <a:off x="0" y="0"/>
              <a:ext cx="5978843" cy="1718792"/>
              <a:chOff x="0" y="0"/>
              <a:chExt cx="5978842" cy="1718791"/>
            </a:xfrm>
          </p:grpSpPr>
          <p:grpSp>
            <p:nvGrpSpPr>
              <p:cNvPr id="359" name="Group 4"/>
              <p:cNvGrpSpPr/>
              <p:nvPr/>
            </p:nvGrpSpPr>
            <p:grpSpPr>
              <a:xfrm>
                <a:off x="0" y="0"/>
                <a:ext cx="1847850" cy="1718792"/>
                <a:chOff x="0" y="0"/>
                <a:chExt cx="1847850" cy="1718791"/>
              </a:xfrm>
            </p:grpSpPr>
            <p:sp>
              <p:nvSpPr>
                <p:cNvPr id="357" name="Freeform 6"/>
                <p:cNvSpPr/>
                <p:nvPr/>
              </p:nvSpPr>
              <p:spPr>
                <a:xfrm>
                  <a:off x="0" y="0"/>
                  <a:ext cx="1847850" cy="1718792"/>
                </a:xfrm>
                <a:custGeom>
                  <a:avLst/>
                  <a:gdLst/>
                  <a:ahLst/>
                  <a:cxnLst>
                    <a:cxn ang="0">
                      <a:pos x="wd2" y="hd2"/>
                    </a:cxn>
                    <a:cxn ang="5400000">
                      <a:pos x="wd2" y="hd2"/>
                    </a:cxn>
                    <a:cxn ang="10800000">
                      <a:pos x="wd2" y="hd2"/>
                    </a:cxn>
                    <a:cxn ang="16200000">
                      <a:pos x="wd2" y="hd2"/>
                    </a:cxn>
                  </a:cxnLst>
                  <a:rect l="0" t="0" r="r" b="b"/>
                  <a:pathLst>
                    <a:path w="21600" h="21572" extrusionOk="0">
                      <a:moveTo>
                        <a:pt x="1525" y="6865"/>
                      </a:moveTo>
                      <a:cubicBezTo>
                        <a:pt x="1525" y="7599"/>
                        <a:pt x="1525" y="8281"/>
                        <a:pt x="1525" y="8963"/>
                      </a:cubicBezTo>
                      <a:cubicBezTo>
                        <a:pt x="1525" y="9032"/>
                        <a:pt x="1604" y="9100"/>
                        <a:pt x="1668" y="9134"/>
                      </a:cubicBezTo>
                      <a:cubicBezTo>
                        <a:pt x="2160" y="9441"/>
                        <a:pt x="2287" y="9953"/>
                        <a:pt x="1954" y="10482"/>
                      </a:cubicBezTo>
                      <a:cubicBezTo>
                        <a:pt x="1922" y="10550"/>
                        <a:pt x="1890" y="10636"/>
                        <a:pt x="1890" y="10704"/>
                      </a:cubicBezTo>
                      <a:cubicBezTo>
                        <a:pt x="2033" y="12478"/>
                        <a:pt x="2192" y="14236"/>
                        <a:pt x="2335" y="16010"/>
                      </a:cubicBezTo>
                      <a:cubicBezTo>
                        <a:pt x="2446" y="17443"/>
                        <a:pt x="2573" y="18893"/>
                        <a:pt x="2684" y="20344"/>
                      </a:cubicBezTo>
                      <a:cubicBezTo>
                        <a:pt x="2716" y="20736"/>
                        <a:pt x="2748" y="21111"/>
                        <a:pt x="2779" y="21572"/>
                      </a:cubicBezTo>
                      <a:cubicBezTo>
                        <a:pt x="1858" y="21572"/>
                        <a:pt x="953" y="21572"/>
                        <a:pt x="0" y="21572"/>
                      </a:cubicBezTo>
                      <a:cubicBezTo>
                        <a:pt x="32" y="21197"/>
                        <a:pt x="64" y="20787"/>
                        <a:pt x="95" y="20395"/>
                      </a:cubicBezTo>
                      <a:cubicBezTo>
                        <a:pt x="254" y="18194"/>
                        <a:pt x="429" y="16010"/>
                        <a:pt x="604" y="13809"/>
                      </a:cubicBezTo>
                      <a:cubicBezTo>
                        <a:pt x="683" y="12768"/>
                        <a:pt x="778" y="11745"/>
                        <a:pt x="858" y="10704"/>
                      </a:cubicBezTo>
                      <a:cubicBezTo>
                        <a:pt x="858" y="10618"/>
                        <a:pt x="826" y="10499"/>
                        <a:pt x="794" y="10431"/>
                      </a:cubicBezTo>
                      <a:cubicBezTo>
                        <a:pt x="508" y="9919"/>
                        <a:pt x="635" y="9407"/>
                        <a:pt x="1128" y="9134"/>
                      </a:cubicBezTo>
                      <a:cubicBezTo>
                        <a:pt x="1191" y="9100"/>
                        <a:pt x="1255" y="8998"/>
                        <a:pt x="1255" y="8929"/>
                      </a:cubicBezTo>
                      <a:cubicBezTo>
                        <a:pt x="1255" y="8264"/>
                        <a:pt x="1271" y="7581"/>
                        <a:pt x="1255" y="6916"/>
                      </a:cubicBezTo>
                      <a:cubicBezTo>
                        <a:pt x="1255" y="6831"/>
                        <a:pt x="1175" y="6711"/>
                        <a:pt x="1112" y="6660"/>
                      </a:cubicBezTo>
                      <a:cubicBezTo>
                        <a:pt x="921" y="6558"/>
                        <a:pt x="715" y="6472"/>
                        <a:pt x="492" y="6353"/>
                      </a:cubicBezTo>
                      <a:cubicBezTo>
                        <a:pt x="572" y="6302"/>
                        <a:pt x="635" y="6251"/>
                        <a:pt x="699" y="6217"/>
                      </a:cubicBezTo>
                      <a:cubicBezTo>
                        <a:pt x="3764" y="4391"/>
                        <a:pt x="6845" y="2548"/>
                        <a:pt x="9911" y="723"/>
                      </a:cubicBezTo>
                      <a:cubicBezTo>
                        <a:pt x="10276" y="501"/>
                        <a:pt x="10641" y="296"/>
                        <a:pt x="10991" y="57"/>
                      </a:cubicBezTo>
                      <a:cubicBezTo>
                        <a:pt x="11149" y="-28"/>
                        <a:pt x="11261" y="-11"/>
                        <a:pt x="11404" y="57"/>
                      </a:cubicBezTo>
                      <a:cubicBezTo>
                        <a:pt x="14246" y="1610"/>
                        <a:pt x="17089" y="3128"/>
                        <a:pt x="19932" y="4664"/>
                      </a:cubicBezTo>
                      <a:cubicBezTo>
                        <a:pt x="20472" y="4971"/>
                        <a:pt x="21028" y="5261"/>
                        <a:pt x="21600" y="5568"/>
                      </a:cubicBezTo>
                      <a:cubicBezTo>
                        <a:pt x="21266" y="5773"/>
                        <a:pt x="20965" y="5944"/>
                        <a:pt x="20679" y="6114"/>
                      </a:cubicBezTo>
                      <a:cubicBezTo>
                        <a:pt x="17614" y="7854"/>
                        <a:pt x="14548" y="9595"/>
                        <a:pt x="11483" y="11335"/>
                      </a:cubicBezTo>
                      <a:cubicBezTo>
                        <a:pt x="11292" y="11437"/>
                        <a:pt x="11134" y="11472"/>
                        <a:pt x="10927" y="11369"/>
                      </a:cubicBezTo>
                      <a:cubicBezTo>
                        <a:pt x="7878" y="9902"/>
                        <a:pt x="4828" y="8435"/>
                        <a:pt x="1779" y="6984"/>
                      </a:cubicBezTo>
                      <a:cubicBezTo>
                        <a:pt x="1715" y="6950"/>
                        <a:pt x="1636" y="6916"/>
                        <a:pt x="1525" y="6865"/>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58" name="Freeform 7"/>
                <p:cNvSpPr/>
                <p:nvPr/>
              </p:nvSpPr>
              <p:spPr>
                <a:xfrm>
                  <a:off x="381739" y="727990"/>
                  <a:ext cx="1148091" cy="540945"/>
                </a:xfrm>
                <a:custGeom>
                  <a:avLst/>
                  <a:gdLst/>
                  <a:ahLst/>
                  <a:cxnLst>
                    <a:cxn ang="0">
                      <a:pos x="wd2" y="hd2"/>
                    </a:cxn>
                    <a:cxn ang="5400000">
                      <a:pos x="wd2" y="hd2"/>
                    </a:cxn>
                    <a:cxn ang="10800000">
                      <a:pos x="wd2" y="hd2"/>
                    </a:cxn>
                    <a:cxn ang="16200000">
                      <a:pos x="wd2" y="hd2"/>
                    </a:cxn>
                  </a:cxnLst>
                  <a:rect l="0" t="0" r="r" b="b"/>
                  <a:pathLst>
                    <a:path w="21600" h="21494" extrusionOk="0">
                      <a:moveTo>
                        <a:pt x="0" y="7938"/>
                      </a:moveTo>
                      <a:cubicBezTo>
                        <a:pt x="690" y="5832"/>
                        <a:pt x="1355" y="3780"/>
                        <a:pt x="1994" y="1728"/>
                      </a:cubicBezTo>
                      <a:cubicBezTo>
                        <a:pt x="2147" y="1296"/>
                        <a:pt x="2275" y="1350"/>
                        <a:pt x="2454" y="1512"/>
                      </a:cubicBezTo>
                      <a:cubicBezTo>
                        <a:pt x="3860" y="2862"/>
                        <a:pt x="5266" y="4158"/>
                        <a:pt x="6697" y="5454"/>
                      </a:cubicBezTo>
                      <a:cubicBezTo>
                        <a:pt x="8001" y="6696"/>
                        <a:pt x="9330" y="7938"/>
                        <a:pt x="10659" y="9180"/>
                      </a:cubicBezTo>
                      <a:cubicBezTo>
                        <a:pt x="10762" y="9288"/>
                        <a:pt x="10966" y="9180"/>
                        <a:pt x="11094" y="9018"/>
                      </a:cubicBezTo>
                      <a:cubicBezTo>
                        <a:pt x="13573" y="6264"/>
                        <a:pt x="16027" y="3510"/>
                        <a:pt x="18507" y="702"/>
                      </a:cubicBezTo>
                      <a:cubicBezTo>
                        <a:pt x="18711" y="486"/>
                        <a:pt x="18916" y="270"/>
                        <a:pt x="19146" y="0"/>
                      </a:cubicBezTo>
                      <a:cubicBezTo>
                        <a:pt x="19964" y="2592"/>
                        <a:pt x="20782" y="5130"/>
                        <a:pt x="21600" y="7722"/>
                      </a:cubicBezTo>
                      <a:cubicBezTo>
                        <a:pt x="20731" y="8910"/>
                        <a:pt x="19862" y="10044"/>
                        <a:pt x="18993" y="11178"/>
                      </a:cubicBezTo>
                      <a:cubicBezTo>
                        <a:pt x="16488" y="14526"/>
                        <a:pt x="13957" y="17874"/>
                        <a:pt x="11452" y="21222"/>
                      </a:cubicBezTo>
                      <a:cubicBezTo>
                        <a:pt x="11196" y="21546"/>
                        <a:pt x="11017" y="21600"/>
                        <a:pt x="10762" y="21276"/>
                      </a:cubicBezTo>
                      <a:cubicBezTo>
                        <a:pt x="7260" y="16902"/>
                        <a:pt x="3732" y="12582"/>
                        <a:pt x="204" y="8262"/>
                      </a:cubicBezTo>
                      <a:cubicBezTo>
                        <a:pt x="153" y="8154"/>
                        <a:pt x="77" y="8046"/>
                        <a:pt x="0" y="7938"/>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60" name="文本框 12"/>
              <p:cNvSpPr txBox="1"/>
              <p:nvPr/>
            </p:nvSpPr>
            <p:spPr>
              <a:xfrm>
                <a:off x="2049145" y="127825"/>
                <a:ext cx="3929698" cy="878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5200" b="1" spc="216">
                    <a:solidFill>
                      <a:srgbClr val="FFFFFF"/>
                    </a:solidFill>
                    <a:latin typeface="微软雅黑"/>
                    <a:ea typeface="微软雅黑"/>
                    <a:cs typeface="微软雅黑"/>
                    <a:sym typeface="微软雅黑"/>
                  </a:defRPr>
                </a:lvl1pPr>
              </a:lstStyle>
              <a:p>
                <a:r>
                  <a:t>UML</a:t>
                </a:r>
              </a:p>
            </p:txBody>
          </p:sp>
        </p:grpSp>
        <p:sp>
          <p:nvSpPr>
            <p:cNvPr id="362" name="矩形 14"/>
            <p:cNvSpPr txBox="1"/>
            <p:nvPr/>
          </p:nvSpPr>
          <p:spPr>
            <a:xfrm>
              <a:off x="2112644" y="1246210"/>
              <a:ext cx="376459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900">
                  <a:solidFill>
                    <a:srgbClr val="FFFFFF"/>
                  </a:solidFill>
                  <a:latin typeface="微软雅黑"/>
                  <a:ea typeface="微软雅黑"/>
                  <a:cs typeface="微软雅黑"/>
                  <a:sym typeface="微软雅黑"/>
                </a:defRPr>
              </a:pPr>
              <a:r>
                <a:t>It was the best of times, it was the worst of times; it was the age of wisdom, it was the age of foolishness. </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13981575745239_.pic_hd.jpg" descr="13981575745239_.pic_hd.jpg"/>
          <p:cNvPicPr>
            <a:picLocks noChangeAspect="1"/>
          </p:cNvPicPr>
          <p:nvPr/>
        </p:nvPicPr>
        <p:blipFill>
          <a:blip r:embed="rId2"/>
          <a:stretch>
            <a:fillRect/>
          </a:stretch>
        </p:blipFill>
        <p:spPr>
          <a:xfrm>
            <a:off x="95967" y="484004"/>
            <a:ext cx="9144001" cy="558702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373" name="组合 2"/>
          <p:cNvGrpSpPr/>
          <p:nvPr/>
        </p:nvGrpSpPr>
        <p:grpSpPr>
          <a:xfrm>
            <a:off x="1559718" y="2570701"/>
            <a:ext cx="5978844" cy="1718793"/>
            <a:chOff x="0" y="0"/>
            <a:chExt cx="5978842" cy="1718791"/>
          </a:xfrm>
        </p:grpSpPr>
        <p:grpSp>
          <p:nvGrpSpPr>
            <p:cNvPr id="371" name="组合 13"/>
            <p:cNvGrpSpPr/>
            <p:nvPr/>
          </p:nvGrpSpPr>
          <p:grpSpPr>
            <a:xfrm>
              <a:off x="0" y="0"/>
              <a:ext cx="5978843" cy="1718792"/>
              <a:chOff x="0" y="0"/>
              <a:chExt cx="5978842" cy="1718791"/>
            </a:xfrm>
          </p:grpSpPr>
          <p:grpSp>
            <p:nvGrpSpPr>
              <p:cNvPr id="369" name="Group 4"/>
              <p:cNvGrpSpPr/>
              <p:nvPr/>
            </p:nvGrpSpPr>
            <p:grpSpPr>
              <a:xfrm>
                <a:off x="0" y="0"/>
                <a:ext cx="1847850" cy="1718792"/>
                <a:chOff x="0" y="0"/>
                <a:chExt cx="1847850" cy="1718791"/>
              </a:xfrm>
            </p:grpSpPr>
            <p:sp>
              <p:nvSpPr>
                <p:cNvPr id="367" name="Freeform 6"/>
                <p:cNvSpPr/>
                <p:nvPr/>
              </p:nvSpPr>
              <p:spPr>
                <a:xfrm>
                  <a:off x="0" y="0"/>
                  <a:ext cx="1847850" cy="1718792"/>
                </a:xfrm>
                <a:custGeom>
                  <a:avLst/>
                  <a:gdLst/>
                  <a:ahLst/>
                  <a:cxnLst>
                    <a:cxn ang="0">
                      <a:pos x="wd2" y="hd2"/>
                    </a:cxn>
                    <a:cxn ang="5400000">
                      <a:pos x="wd2" y="hd2"/>
                    </a:cxn>
                    <a:cxn ang="10800000">
                      <a:pos x="wd2" y="hd2"/>
                    </a:cxn>
                    <a:cxn ang="16200000">
                      <a:pos x="wd2" y="hd2"/>
                    </a:cxn>
                  </a:cxnLst>
                  <a:rect l="0" t="0" r="r" b="b"/>
                  <a:pathLst>
                    <a:path w="21600" h="21572" extrusionOk="0">
                      <a:moveTo>
                        <a:pt x="1525" y="6865"/>
                      </a:moveTo>
                      <a:cubicBezTo>
                        <a:pt x="1525" y="7599"/>
                        <a:pt x="1525" y="8281"/>
                        <a:pt x="1525" y="8963"/>
                      </a:cubicBezTo>
                      <a:cubicBezTo>
                        <a:pt x="1525" y="9032"/>
                        <a:pt x="1604" y="9100"/>
                        <a:pt x="1668" y="9134"/>
                      </a:cubicBezTo>
                      <a:cubicBezTo>
                        <a:pt x="2160" y="9441"/>
                        <a:pt x="2287" y="9953"/>
                        <a:pt x="1954" y="10482"/>
                      </a:cubicBezTo>
                      <a:cubicBezTo>
                        <a:pt x="1922" y="10550"/>
                        <a:pt x="1890" y="10636"/>
                        <a:pt x="1890" y="10704"/>
                      </a:cubicBezTo>
                      <a:cubicBezTo>
                        <a:pt x="2033" y="12478"/>
                        <a:pt x="2192" y="14236"/>
                        <a:pt x="2335" y="16010"/>
                      </a:cubicBezTo>
                      <a:cubicBezTo>
                        <a:pt x="2446" y="17443"/>
                        <a:pt x="2573" y="18893"/>
                        <a:pt x="2684" y="20344"/>
                      </a:cubicBezTo>
                      <a:cubicBezTo>
                        <a:pt x="2716" y="20736"/>
                        <a:pt x="2748" y="21111"/>
                        <a:pt x="2779" y="21572"/>
                      </a:cubicBezTo>
                      <a:cubicBezTo>
                        <a:pt x="1858" y="21572"/>
                        <a:pt x="953" y="21572"/>
                        <a:pt x="0" y="21572"/>
                      </a:cubicBezTo>
                      <a:cubicBezTo>
                        <a:pt x="32" y="21197"/>
                        <a:pt x="64" y="20787"/>
                        <a:pt x="95" y="20395"/>
                      </a:cubicBezTo>
                      <a:cubicBezTo>
                        <a:pt x="254" y="18194"/>
                        <a:pt x="429" y="16010"/>
                        <a:pt x="604" y="13809"/>
                      </a:cubicBezTo>
                      <a:cubicBezTo>
                        <a:pt x="683" y="12768"/>
                        <a:pt x="778" y="11745"/>
                        <a:pt x="858" y="10704"/>
                      </a:cubicBezTo>
                      <a:cubicBezTo>
                        <a:pt x="858" y="10618"/>
                        <a:pt x="826" y="10499"/>
                        <a:pt x="794" y="10431"/>
                      </a:cubicBezTo>
                      <a:cubicBezTo>
                        <a:pt x="508" y="9919"/>
                        <a:pt x="635" y="9407"/>
                        <a:pt x="1128" y="9134"/>
                      </a:cubicBezTo>
                      <a:cubicBezTo>
                        <a:pt x="1191" y="9100"/>
                        <a:pt x="1255" y="8998"/>
                        <a:pt x="1255" y="8929"/>
                      </a:cubicBezTo>
                      <a:cubicBezTo>
                        <a:pt x="1255" y="8264"/>
                        <a:pt x="1271" y="7581"/>
                        <a:pt x="1255" y="6916"/>
                      </a:cubicBezTo>
                      <a:cubicBezTo>
                        <a:pt x="1255" y="6831"/>
                        <a:pt x="1175" y="6711"/>
                        <a:pt x="1112" y="6660"/>
                      </a:cubicBezTo>
                      <a:cubicBezTo>
                        <a:pt x="921" y="6558"/>
                        <a:pt x="715" y="6472"/>
                        <a:pt x="492" y="6353"/>
                      </a:cubicBezTo>
                      <a:cubicBezTo>
                        <a:pt x="572" y="6302"/>
                        <a:pt x="635" y="6251"/>
                        <a:pt x="699" y="6217"/>
                      </a:cubicBezTo>
                      <a:cubicBezTo>
                        <a:pt x="3764" y="4391"/>
                        <a:pt x="6845" y="2548"/>
                        <a:pt x="9911" y="723"/>
                      </a:cubicBezTo>
                      <a:cubicBezTo>
                        <a:pt x="10276" y="501"/>
                        <a:pt x="10641" y="296"/>
                        <a:pt x="10991" y="57"/>
                      </a:cubicBezTo>
                      <a:cubicBezTo>
                        <a:pt x="11149" y="-28"/>
                        <a:pt x="11261" y="-11"/>
                        <a:pt x="11404" y="57"/>
                      </a:cubicBezTo>
                      <a:cubicBezTo>
                        <a:pt x="14246" y="1610"/>
                        <a:pt x="17089" y="3128"/>
                        <a:pt x="19932" y="4664"/>
                      </a:cubicBezTo>
                      <a:cubicBezTo>
                        <a:pt x="20472" y="4971"/>
                        <a:pt x="21028" y="5261"/>
                        <a:pt x="21600" y="5568"/>
                      </a:cubicBezTo>
                      <a:cubicBezTo>
                        <a:pt x="21266" y="5773"/>
                        <a:pt x="20965" y="5944"/>
                        <a:pt x="20679" y="6114"/>
                      </a:cubicBezTo>
                      <a:cubicBezTo>
                        <a:pt x="17614" y="7854"/>
                        <a:pt x="14548" y="9595"/>
                        <a:pt x="11483" y="11335"/>
                      </a:cubicBezTo>
                      <a:cubicBezTo>
                        <a:pt x="11292" y="11437"/>
                        <a:pt x="11134" y="11472"/>
                        <a:pt x="10927" y="11369"/>
                      </a:cubicBezTo>
                      <a:cubicBezTo>
                        <a:pt x="7878" y="9902"/>
                        <a:pt x="4828" y="8435"/>
                        <a:pt x="1779" y="6984"/>
                      </a:cubicBezTo>
                      <a:cubicBezTo>
                        <a:pt x="1715" y="6950"/>
                        <a:pt x="1636" y="6916"/>
                        <a:pt x="1525" y="6865"/>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68" name="Freeform 7"/>
                <p:cNvSpPr/>
                <p:nvPr/>
              </p:nvSpPr>
              <p:spPr>
                <a:xfrm>
                  <a:off x="381739" y="727990"/>
                  <a:ext cx="1148091" cy="540945"/>
                </a:xfrm>
                <a:custGeom>
                  <a:avLst/>
                  <a:gdLst/>
                  <a:ahLst/>
                  <a:cxnLst>
                    <a:cxn ang="0">
                      <a:pos x="wd2" y="hd2"/>
                    </a:cxn>
                    <a:cxn ang="5400000">
                      <a:pos x="wd2" y="hd2"/>
                    </a:cxn>
                    <a:cxn ang="10800000">
                      <a:pos x="wd2" y="hd2"/>
                    </a:cxn>
                    <a:cxn ang="16200000">
                      <a:pos x="wd2" y="hd2"/>
                    </a:cxn>
                  </a:cxnLst>
                  <a:rect l="0" t="0" r="r" b="b"/>
                  <a:pathLst>
                    <a:path w="21600" h="21494" extrusionOk="0">
                      <a:moveTo>
                        <a:pt x="0" y="7938"/>
                      </a:moveTo>
                      <a:cubicBezTo>
                        <a:pt x="690" y="5832"/>
                        <a:pt x="1355" y="3780"/>
                        <a:pt x="1994" y="1728"/>
                      </a:cubicBezTo>
                      <a:cubicBezTo>
                        <a:pt x="2147" y="1296"/>
                        <a:pt x="2275" y="1350"/>
                        <a:pt x="2454" y="1512"/>
                      </a:cubicBezTo>
                      <a:cubicBezTo>
                        <a:pt x="3860" y="2862"/>
                        <a:pt x="5266" y="4158"/>
                        <a:pt x="6697" y="5454"/>
                      </a:cubicBezTo>
                      <a:cubicBezTo>
                        <a:pt x="8001" y="6696"/>
                        <a:pt x="9330" y="7938"/>
                        <a:pt x="10659" y="9180"/>
                      </a:cubicBezTo>
                      <a:cubicBezTo>
                        <a:pt x="10762" y="9288"/>
                        <a:pt x="10966" y="9180"/>
                        <a:pt x="11094" y="9018"/>
                      </a:cubicBezTo>
                      <a:cubicBezTo>
                        <a:pt x="13573" y="6264"/>
                        <a:pt x="16027" y="3510"/>
                        <a:pt x="18507" y="702"/>
                      </a:cubicBezTo>
                      <a:cubicBezTo>
                        <a:pt x="18711" y="486"/>
                        <a:pt x="18916" y="270"/>
                        <a:pt x="19146" y="0"/>
                      </a:cubicBezTo>
                      <a:cubicBezTo>
                        <a:pt x="19964" y="2592"/>
                        <a:pt x="20782" y="5130"/>
                        <a:pt x="21600" y="7722"/>
                      </a:cubicBezTo>
                      <a:cubicBezTo>
                        <a:pt x="20731" y="8910"/>
                        <a:pt x="19862" y="10044"/>
                        <a:pt x="18993" y="11178"/>
                      </a:cubicBezTo>
                      <a:cubicBezTo>
                        <a:pt x="16488" y="14526"/>
                        <a:pt x="13957" y="17874"/>
                        <a:pt x="11452" y="21222"/>
                      </a:cubicBezTo>
                      <a:cubicBezTo>
                        <a:pt x="11196" y="21546"/>
                        <a:pt x="11017" y="21600"/>
                        <a:pt x="10762" y="21276"/>
                      </a:cubicBezTo>
                      <a:cubicBezTo>
                        <a:pt x="7260" y="16902"/>
                        <a:pt x="3732" y="12582"/>
                        <a:pt x="204" y="8262"/>
                      </a:cubicBezTo>
                      <a:cubicBezTo>
                        <a:pt x="153" y="8154"/>
                        <a:pt x="77" y="8046"/>
                        <a:pt x="0" y="7938"/>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70" name="文本框 12"/>
              <p:cNvSpPr txBox="1"/>
              <p:nvPr/>
            </p:nvSpPr>
            <p:spPr>
              <a:xfrm>
                <a:off x="2049145" y="127825"/>
                <a:ext cx="3929698" cy="878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5200" b="1" spc="216">
                    <a:solidFill>
                      <a:srgbClr val="FFFFFF"/>
                    </a:solidFill>
                    <a:latin typeface="微软雅黑"/>
                    <a:ea typeface="微软雅黑"/>
                    <a:cs typeface="微软雅黑"/>
                    <a:sym typeface="微软雅黑"/>
                  </a:defRPr>
                </a:lvl1pPr>
              </a:lstStyle>
              <a:p>
                <a:r>
                  <a:t>DEMO</a:t>
                </a:r>
              </a:p>
            </p:txBody>
          </p:sp>
        </p:grpSp>
        <p:sp>
          <p:nvSpPr>
            <p:cNvPr id="372" name="矩形 14"/>
            <p:cNvSpPr txBox="1"/>
            <p:nvPr/>
          </p:nvSpPr>
          <p:spPr>
            <a:xfrm>
              <a:off x="2112644" y="1246210"/>
              <a:ext cx="376459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900">
                  <a:solidFill>
                    <a:srgbClr val="FFFFFF"/>
                  </a:solidFill>
                  <a:latin typeface="微软雅黑"/>
                  <a:ea typeface="微软雅黑"/>
                  <a:cs typeface="微软雅黑"/>
                  <a:sym typeface="微软雅黑"/>
                </a:defRPr>
              </a:pPr>
              <a:r>
                <a:t>It was the best of times, it was the worst of times; it was the age of wisdom, it was the age of foolishness. </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Rectangle"/>
          <p:cNvSpPr/>
          <p:nvPr/>
        </p:nvSpPr>
        <p:spPr>
          <a:xfrm>
            <a:off x="455790" y="1316832"/>
            <a:ext cx="1922545" cy="617265"/>
          </a:xfrm>
          <a:prstGeom prst="rect">
            <a:avLst/>
          </a:prstGeom>
          <a:solidFill>
            <a:srgbClr val="0174AB"/>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376" name="Sign In"/>
          <p:cNvSpPr txBox="1"/>
          <p:nvPr/>
        </p:nvSpPr>
        <p:spPr>
          <a:xfrm>
            <a:off x="578517" y="1376544"/>
            <a:ext cx="1677091"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Sign In</a:t>
            </a:r>
          </a:p>
        </p:txBody>
      </p:sp>
      <p:sp>
        <p:nvSpPr>
          <p:cNvPr id="377" name="矩形 49"/>
          <p:cNvSpPr txBox="1"/>
          <p:nvPr/>
        </p:nvSpPr>
        <p:spPr>
          <a:xfrm>
            <a:off x="423689" y="1924415"/>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all users</a:t>
            </a:r>
          </a:p>
        </p:txBody>
      </p:sp>
      <p:pic>
        <p:nvPicPr>
          <p:cNvPr id="378" name="Image" descr="Image"/>
          <p:cNvPicPr>
            <a:picLocks noChangeAspect="1"/>
          </p:cNvPicPr>
          <p:nvPr/>
        </p:nvPicPr>
        <p:blipFill>
          <a:blip r:embed="rId2"/>
          <a:stretch>
            <a:fillRect/>
          </a:stretch>
        </p:blipFill>
        <p:spPr>
          <a:xfrm>
            <a:off x="3786514" y="810298"/>
            <a:ext cx="4554836" cy="523740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Rectangle"/>
          <p:cNvSpPr/>
          <p:nvPr/>
        </p:nvSpPr>
        <p:spPr>
          <a:xfrm>
            <a:off x="455790" y="587200"/>
            <a:ext cx="2290856" cy="617265"/>
          </a:xfrm>
          <a:prstGeom prst="rect">
            <a:avLst/>
          </a:prstGeom>
          <a:solidFill>
            <a:srgbClr val="0174AB"/>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381" name="Register"/>
          <p:cNvSpPr txBox="1"/>
          <p:nvPr/>
        </p:nvSpPr>
        <p:spPr>
          <a:xfrm>
            <a:off x="585669" y="646912"/>
            <a:ext cx="2031098"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Register</a:t>
            </a:r>
          </a:p>
        </p:txBody>
      </p:sp>
      <p:sp>
        <p:nvSpPr>
          <p:cNvPr id="382" name="矩形 49"/>
          <p:cNvSpPr txBox="1"/>
          <p:nvPr/>
        </p:nvSpPr>
        <p:spPr>
          <a:xfrm>
            <a:off x="423689" y="1194783"/>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Customer</a:t>
            </a:r>
          </a:p>
        </p:txBody>
      </p:sp>
      <p:pic>
        <p:nvPicPr>
          <p:cNvPr id="383" name="Image" descr="Image"/>
          <p:cNvPicPr>
            <a:picLocks noChangeAspect="1"/>
          </p:cNvPicPr>
          <p:nvPr/>
        </p:nvPicPr>
        <p:blipFill>
          <a:blip r:embed="rId2"/>
          <a:stretch>
            <a:fillRect/>
          </a:stretch>
        </p:blipFill>
        <p:spPr>
          <a:xfrm>
            <a:off x="436136" y="1773853"/>
            <a:ext cx="3676732" cy="4170622"/>
          </a:xfrm>
          <a:prstGeom prst="rect">
            <a:avLst/>
          </a:prstGeom>
          <a:ln w="12700">
            <a:miter lim="400000"/>
          </a:ln>
        </p:spPr>
      </p:pic>
      <p:pic>
        <p:nvPicPr>
          <p:cNvPr id="384" name="Image" descr="Image"/>
          <p:cNvPicPr>
            <a:picLocks noChangeAspect="1"/>
          </p:cNvPicPr>
          <p:nvPr/>
        </p:nvPicPr>
        <p:blipFill>
          <a:blip r:embed="rId3"/>
          <a:stretch>
            <a:fillRect/>
          </a:stretch>
        </p:blipFill>
        <p:spPr>
          <a:xfrm>
            <a:off x="4271845" y="521666"/>
            <a:ext cx="4768284" cy="4801474"/>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Rectangle"/>
          <p:cNvSpPr/>
          <p:nvPr/>
        </p:nvSpPr>
        <p:spPr>
          <a:xfrm>
            <a:off x="455790" y="587200"/>
            <a:ext cx="2550615" cy="617265"/>
          </a:xfrm>
          <a:prstGeom prst="rect">
            <a:avLst/>
          </a:prstGeom>
          <a:solidFill>
            <a:srgbClr val="0174AB"/>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387" name="Main Page"/>
          <p:cNvSpPr txBox="1"/>
          <p:nvPr/>
        </p:nvSpPr>
        <p:spPr>
          <a:xfrm>
            <a:off x="585669" y="646912"/>
            <a:ext cx="2290857"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Main Page</a:t>
            </a:r>
          </a:p>
        </p:txBody>
      </p:sp>
      <p:sp>
        <p:nvSpPr>
          <p:cNvPr id="388" name="矩形 49"/>
          <p:cNvSpPr txBox="1"/>
          <p:nvPr/>
        </p:nvSpPr>
        <p:spPr>
          <a:xfrm>
            <a:off x="423689" y="1194783"/>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Customer</a:t>
            </a:r>
          </a:p>
        </p:txBody>
      </p:sp>
      <p:pic>
        <p:nvPicPr>
          <p:cNvPr id="389" name="Image" descr="Image"/>
          <p:cNvPicPr>
            <a:picLocks noChangeAspect="1"/>
          </p:cNvPicPr>
          <p:nvPr/>
        </p:nvPicPr>
        <p:blipFill>
          <a:blip r:embed="rId2"/>
          <a:stretch>
            <a:fillRect/>
          </a:stretch>
        </p:blipFill>
        <p:spPr>
          <a:xfrm>
            <a:off x="3221394" y="81675"/>
            <a:ext cx="5965424" cy="4075328"/>
          </a:xfrm>
          <a:prstGeom prst="rect">
            <a:avLst/>
          </a:prstGeom>
          <a:ln w="12700">
            <a:miter lim="400000"/>
          </a:ln>
        </p:spPr>
      </p:pic>
      <p:pic>
        <p:nvPicPr>
          <p:cNvPr id="390" name="Image" descr="Image"/>
          <p:cNvPicPr>
            <a:picLocks noChangeAspect="1"/>
          </p:cNvPicPr>
          <p:nvPr/>
        </p:nvPicPr>
        <p:blipFill>
          <a:blip r:embed="rId3"/>
          <a:stretch>
            <a:fillRect/>
          </a:stretch>
        </p:blipFill>
        <p:spPr>
          <a:xfrm>
            <a:off x="0" y="2970195"/>
            <a:ext cx="5241532" cy="3591829"/>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Rectangle"/>
          <p:cNvSpPr/>
          <p:nvPr/>
        </p:nvSpPr>
        <p:spPr>
          <a:xfrm>
            <a:off x="455790" y="587200"/>
            <a:ext cx="4340043" cy="617265"/>
          </a:xfrm>
          <a:prstGeom prst="rect">
            <a:avLst/>
          </a:prstGeom>
          <a:solidFill>
            <a:srgbClr val="0174AB"/>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393" name="Hotel List&amp;Details"/>
          <p:cNvSpPr txBox="1"/>
          <p:nvPr/>
        </p:nvSpPr>
        <p:spPr>
          <a:xfrm>
            <a:off x="455790" y="646912"/>
            <a:ext cx="4340043"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Hotel List&amp;Details</a:t>
            </a:r>
          </a:p>
        </p:txBody>
      </p:sp>
      <p:sp>
        <p:nvSpPr>
          <p:cNvPr id="394" name="矩形 49"/>
          <p:cNvSpPr txBox="1"/>
          <p:nvPr/>
        </p:nvSpPr>
        <p:spPr>
          <a:xfrm>
            <a:off x="423689" y="1194783"/>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Customer</a:t>
            </a:r>
          </a:p>
        </p:txBody>
      </p:sp>
      <p:pic>
        <p:nvPicPr>
          <p:cNvPr id="395" name="Image" descr="Image"/>
          <p:cNvPicPr>
            <a:picLocks noChangeAspect="1"/>
          </p:cNvPicPr>
          <p:nvPr/>
        </p:nvPicPr>
        <p:blipFill>
          <a:blip r:embed="rId2"/>
          <a:stretch>
            <a:fillRect/>
          </a:stretch>
        </p:blipFill>
        <p:spPr>
          <a:xfrm>
            <a:off x="5461110" y="47550"/>
            <a:ext cx="3701625" cy="4305972"/>
          </a:xfrm>
          <a:prstGeom prst="rect">
            <a:avLst/>
          </a:prstGeom>
          <a:ln w="12700">
            <a:miter lim="400000"/>
          </a:ln>
        </p:spPr>
      </p:pic>
      <p:pic>
        <p:nvPicPr>
          <p:cNvPr id="396" name="Image" descr="Image"/>
          <p:cNvPicPr>
            <a:picLocks noChangeAspect="1"/>
          </p:cNvPicPr>
          <p:nvPr/>
        </p:nvPicPr>
        <p:blipFill>
          <a:blip r:embed="rId3"/>
          <a:stretch>
            <a:fillRect/>
          </a:stretch>
        </p:blipFill>
        <p:spPr>
          <a:xfrm>
            <a:off x="0" y="2159846"/>
            <a:ext cx="6363399" cy="4508283"/>
          </a:xfrm>
          <a:prstGeom prst="rect">
            <a:avLst/>
          </a:prstGeom>
          <a:ln w="12700">
            <a:miter lim="400000"/>
          </a:ln>
        </p:spPr>
      </p:pic>
      <p:pic>
        <p:nvPicPr>
          <p:cNvPr id="397" name="Image" descr="Image"/>
          <p:cNvPicPr>
            <a:picLocks noChangeAspect="1"/>
          </p:cNvPicPr>
          <p:nvPr/>
        </p:nvPicPr>
        <p:blipFill>
          <a:blip r:embed="rId4"/>
          <a:stretch>
            <a:fillRect/>
          </a:stretch>
        </p:blipFill>
        <p:spPr>
          <a:xfrm>
            <a:off x="4260473" y="5168326"/>
            <a:ext cx="3701625" cy="1389188"/>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Rectangle"/>
          <p:cNvSpPr/>
          <p:nvPr/>
        </p:nvSpPr>
        <p:spPr>
          <a:xfrm>
            <a:off x="373037" y="518367"/>
            <a:ext cx="3120728" cy="617265"/>
          </a:xfrm>
          <a:prstGeom prst="rect">
            <a:avLst/>
          </a:prstGeom>
          <a:solidFill>
            <a:srgbClr val="0174AB"/>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00" name="Add to Cart"/>
          <p:cNvSpPr txBox="1"/>
          <p:nvPr/>
        </p:nvSpPr>
        <p:spPr>
          <a:xfrm>
            <a:off x="373037" y="578079"/>
            <a:ext cx="3120728"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Add to Cart</a:t>
            </a:r>
          </a:p>
        </p:txBody>
      </p:sp>
      <p:sp>
        <p:nvSpPr>
          <p:cNvPr id="401" name="矩形 49"/>
          <p:cNvSpPr txBox="1"/>
          <p:nvPr/>
        </p:nvSpPr>
        <p:spPr>
          <a:xfrm>
            <a:off x="340936" y="1125949"/>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Customer</a:t>
            </a:r>
          </a:p>
        </p:txBody>
      </p:sp>
      <p:pic>
        <p:nvPicPr>
          <p:cNvPr id="402" name="Image" descr="Image"/>
          <p:cNvPicPr>
            <a:picLocks noChangeAspect="1"/>
          </p:cNvPicPr>
          <p:nvPr/>
        </p:nvPicPr>
        <p:blipFill>
          <a:blip r:embed="rId2"/>
          <a:stretch>
            <a:fillRect/>
          </a:stretch>
        </p:blipFill>
        <p:spPr>
          <a:xfrm>
            <a:off x="-27534" y="1521420"/>
            <a:ext cx="5572316" cy="3965387"/>
          </a:xfrm>
          <a:prstGeom prst="rect">
            <a:avLst/>
          </a:prstGeom>
          <a:ln w="12700">
            <a:miter lim="400000"/>
          </a:ln>
        </p:spPr>
      </p:pic>
      <p:pic>
        <p:nvPicPr>
          <p:cNvPr id="403" name="Image" descr="Image"/>
          <p:cNvPicPr>
            <a:picLocks noChangeAspect="1"/>
          </p:cNvPicPr>
          <p:nvPr/>
        </p:nvPicPr>
        <p:blipFill>
          <a:blip r:embed="rId3"/>
          <a:stretch>
            <a:fillRect/>
          </a:stretch>
        </p:blipFill>
        <p:spPr>
          <a:xfrm>
            <a:off x="5655695" y="901991"/>
            <a:ext cx="3443669" cy="505401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直接连接符 30"/>
          <p:cNvSpPr/>
          <p:nvPr/>
        </p:nvSpPr>
        <p:spPr>
          <a:xfrm>
            <a:off x="12048767" y="1551264"/>
            <a:ext cx="1" cy="363032"/>
          </a:xfrm>
          <a:prstGeom prst="line">
            <a:avLst/>
          </a:prstGeom>
          <a:ln w="6350">
            <a:solidFill>
              <a:srgbClr val="FFFFFF"/>
            </a:solidFill>
            <a:prstDash val="dash"/>
            <a:miter/>
          </a:ln>
        </p:spPr>
        <p:txBody>
          <a:bodyPr lIns="45719" rIns="45719"/>
          <a:lstStyle/>
          <a:p>
            <a:endParaRPr/>
          </a:p>
        </p:txBody>
      </p:sp>
      <p:sp>
        <p:nvSpPr>
          <p:cNvPr id="185" name="直接连接符 3"/>
          <p:cNvSpPr/>
          <p:nvPr/>
        </p:nvSpPr>
        <p:spPr>
          <a:xfrm flipH="1">
            <a:off x="5003007" y="1735931"/>
            <a:ext cx="1" cy="3386138"/>
          </a:xfrm>
          <a:prstGeom prst="line">
            <a:avLst/>
          </a:prstGeom>
          <a:ln w="6350">
            <a:solidFill>
              <a:srgbClr val="0174AB"/>
            </a:solidFill>
            <a:prstDash val="dash"/>
            <a:miter/>
          </a:ln>
        </p:spPr>
        <p:txBody>
          <a:bodyPr lIns="45719" rIns="45719"/>
          <a:lstStyle/>
          <a:p>
            <a:endParaRPr/>
          </a:p>
        </p:txBody>
      </p:sp>
      <p:sp>
        <p:nvSpPr>
          <p:cNvPr id="186" name="文本框 20"/>
          <p:cNvSpPr txBox="1"/>
          <p:nvPr/>
        </p:nvSpPr>
        <p:spPr>
          <a:xfrm>
            <a:off x="5617547" y="1779123"/>
            <a:ext cx="2364336"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b="1" spc="267">
                <a:solidFill>
                  <a:srgbClr val="666666"/>
                </a:solidFill>
                <a:latin typeface="微软雅黑"/>
                <a:ea typeface="微软雅黑"/>
                <a:cs typeface="微软雅黑"/>
                <a:sym typeface="微软雅黑"/>
              </a:defRPr>
            </a:lvl1pPr>
          </a:lstStyle>
          <a:p>
            <a:r>
              <a:t>Problem statement</a:t>
            </a:r>
          </a:p>
        </p:txBody>
      </p:sp>
      <p:grpSp>
        <p:nvGrpSpPr>
          <p:cNvPr id="196" name="组合 18"/>
          <p:cNvGrpSpPr/>
          <p:nvPr/>
        </p:nvGrpSpPr>
        <p:grpSpPr>
          <a:xfrm>
            <a:off x="1635919" y="2197033"/>
            <a:ext cx="1940318" cy="1937812"/>
            <a:chOff x="0" y="0"/>
            <a:chExt cx="1940316" cy="1937810"/>
          </a:xfrm>
        </p:grpSpPr>
        <p:sp>
          <p:nvSpPr>
            <p:cNvPr id="187" name="Freeform 6"/>
            <p:cNvSpPr/>
            <p:nvPr/>
          </p:nvSpPr>
          <p:spPr>
            <a:xfrm>
              <a:off x="0" y="0"/>
              <a:ext cx="1798347" cy="1797156"/>
            </a:xfrm>
            <a:custGeom>
              <a:avLst/>
              <a:gdLst/>
              <a:ahLst/>
              <a:cxnLst>
                <a:cxn ang="0">
                  <a:pos x="wd2" y="hd2"/>
                </a:cxn>
                <a:cxn ang="5400000">
                  <a:pos x="wd2" y="hd2"/>
                </a:cxn>
                <a:cxn ang="10800000">
                  <a:pos x="wd2" y="hd2"/>
                </a:cxn>
                <a:cxn ang="16200000">
                  <a:pos x="wd2" y="hd2"/>
                </a:cxn>
              </a:cxnLst>
              <a:rect l="0" t="0" r="r" b="b"/>
              <a:pathLst>
                <a:path w="21600" h="21600" extrusionOk="0">
                  <a:moveTo>
                    <a:pt x="11697" y="19803"/>
                  </a:moveTo>
                  <a:cubicBezTo>
                    <a:pt x="11528" y="20396"/>
                    <a:pt x="11376" y="20939"/>
                    <a:pt x="11206" y="21481"/>
                  </a:cubicBezTo>
                  <a:cubicBezTo>
                    <a:pt x="11189" y="21532"/>
                    <a:pt x="11122" y="21566"/>
                    <a:pt x="11071" y="21583"/>
                  </a:cubicBezTo>
                  <a:cubicBezTo>
                    <a:pt x="11020" y="21600"/>
                    <a:pt x="10952" y="21600"/>
                    <a:pt x="10885" y="21600"/>
                  </a:cubicBezTo>
                  <a:cubicBezTo>
                    <a:pt x="8227" y="21600"/>
                    <a:pt x="5569" y="21583"/>
                    <a:pt x="2912" y="21600"/>
                  </a:cubicBezTo>
                  <a:cubicBezTo>
                    <a:pt x="2370" y="21600"/>
                    <a:pt x="1845" y="21515"/>
                    <a:pt x="1371" y="21244"/>
                  </a:cubicBezTo>
                  <a:cubicBezTo>
                    <a:pt x="491" y="20701"/>
                    <a:pt x="17" y="19905"/>
                    <a:pt x="17" y="18870"/>
                  </a:cubicBezTo>
                  <a:cubicBezTo>
                    <a:pt x="0" y="17616"/>
                    <a:pt x="0" y="16378"/>
                    <a:pt x="0" y="15123"/>
                  </a:cubicBezTo>
                  <a:cubicBezTo>
                    <a:pt x="0" y="11037"/>
                    <a:pt x="0" y="6968"/>
                    <a:pt x="0" y="2882"/>
                  </a:cubicBezTo>
                  <a:cubicBezTo>
                    <a:pt x="0" y="1153"/>
                    <a:pt x="1151" y="0"/>
                    <a:pt x="2878" y="0"/>
                  </a:cubicBezTo>
                  <a:cubicBezTo>
                    <a:pt x="8176" y="0"/>
                    <a:pt x="13492" y="0"/>
                    <a:pt x="18790" y="0"/>
                  </a:cubicBezTo>
                  <a:cubicBezTo>
                    <a:pt x="20212" y="0"/>
                    <a:pt x="21295" y="865"/>
                    <a:pt x="21549" y="2221"/>
                  </a:cubicBezTo>
                  <a:cubicBezTo>
                    <a:pt x="21600" y="2424"/>
                    <a:pt x="21600" y="2645"/>
                    <a:pt x="21600" y="2848"/>
                  </a:cubicBezTo>
                  <a:cubicBezTo>
                    <a:pt x="21600" y="5459"/>
                    <a:pt x="21600" y="8053"/>
                    <a:pt x="21600" y="10664"/>
                  </a:cubicBezTo>
                  <a:cubicBezTo>
                    <a:pt x="21600" y="10749"/>
                    <a:pt x="21600" y="10817"/>
                    <a:pt x="21583" y="10936"/>
                  </a:cubicBezTo>
                  <a:cubicBezTo>
                    <a:pt x="20974" y="10851"/>
                    <a:pt x="20398" y="10902"/>
                    <a:pt x="19823" y="11173"/>
                  </a:cubicBezTo>
                  <a:cubicBezTo>
                    <a:pt x="19823" y="8630"/>
                    <a:pt x="19823" y="6138"/>
                    <a:pt x="19823" y="3628"/>
                  </a:cubicBezTo>
                  <a:cubicBezTo>
                    <a:pt x="13813" y="3628"/>
                    <a:pt x="7821" y="3628"/>
                    <a:pt x="1794" y="3628"/>
                  </a:cubicBezTo>
                  <a:cubicBezTo>
                    <a:pt x="1794" y="3713"/>
                    <a:pt x="1794" y="3798"/>
                    <a:pt x="1794" y="3900"/>
                  </a:cubicBezTo>
                  <a:cubicBezTo>
                    <a:pt x="1794" y="8833"/>
                    <a:pt x="1794" y="13767"/>
                    <a:pt x="1777" y="18684"/>
                  </a:cubicBezTo>
                  <a:cubicBezTo>
                    <a:pt x="1777" y="19345"/>
                    <a:pt x="2116" y="19820"/>
                    <a:pt x="2895" y="19803"/>
                  </a:cubicBezTo>
                  <a:cubicBezTo>
                    <a:pt x="5722" y="19786"/>
                    <a:pt x="8532" y="19803"/>
                    <a:pt x="11359" y="19803"/>
                  </a:cubicBezTo>
                  <a:cubicBezTo>
                    <a:pt x="11460" y="19803"/>
                    <a:pt x="11562" y="19803"/>
                    <a:pt x="11697" y="19803"/>
                  </a:cubicBezTo>
                  <a:close/>
                </a:path>
              </a:pathLst>
            </a:custGeom>
            <a:solidFill>
              <a:srgbClr val="0174AB"/>
            </a:solidFill>
            <a:ln w="12700" cap="flat">
              <a:noFill/>
              <a:miter lim="400000"/>
            </a:ln>
            <a:effectLst/>
          </p:spPr>
          <p:txBody>
            <a:bodyPr wrap="square" lIns="45719" tIns="45719" rIns="45719" bIns="45719" numCol="1" anchor="t">
              <a:noAutofit/>
            </a:bodyPr>
            <a:lstStyle/>
            <a:p>
              <a:pPr>
                <a:defRPr b="1"/>
              </a:pPr>
              <a:endParaRPr/>
            </a:p>
          </p:txBody>
        </p:sp>
        <p:sp>
          <p:nvSpPr>
            <p:cNvPr id="188" name="Freeform 7"/>
            <p:cNvSpPr/>
            <p:nvPr/>
          </p:nvSpPr>
          <p:spPr>
            <a:xfrm>
              <a:off x="1059765" y="1246341"/>
              <a:ext cx="693310" cy="691470"/>
            </a:xfrm>
            <a:custGeom>
              <a:avLst/>
              <a:gdLst/>
              <a:ahLst/>
              <a:cxnLst>
                <a:cxn ang="0">
                  <a:pos x="wd2" y="hd2"/>
                </a:cxn>
                <a:cxn ang="5400000">
                  <a:pos x="wd2" y="hd2"/>
                </a:cxn>
                <a:cxn ang="10800000">
                  <a:pos x="wd2" y="hd2"/>
                </a:cxn>
                <a:cxn ang="16200000">
                  <a:pos x="wd2" y="hd2"/>
                </a:cxn>
              </a:cxnLst>
              <a:rect l="0" t="0" r="r" b="b"/>
              <a:pathLst>
                <a:path w="21469" h="21485" extrusionOk="0">
                  <a:moveTo>
                    <a:pt x="14182" y="20"/>
                  </a:moveTo>
                  <a:cubicBezTo>
                    <a:pt x="16625" y="2430"/>
                    <a:pt x="19025" y="4883"/>
                    <a:pt x="21469" y="7293"/>
                  </a:cubicBezTo>
                  <a:cubicBezTo>
                    <a:pt x="20509" y="8301"/>
                    <a:pt x="19505" y="9308"/>
                    <a:pt x="18502" y="10316"/>
                  </a:cubicBezTo>
                  <a:cubicBezTo>
                    <a:pt x="15796" y="13032"/>
                    <a:pt x="13091" y="15749"/>
                    <a:pt x="10342" y="18421"/>
                  </a:cubicBezTo>
                  <a:cubicBezTo>
                    <a:pt x="10036" y="18728"/>
                    <a:pt x="9687" y="18947"/>
                    <a:pt x="9294" y="19079"/>
                  </a:cubicBezTo>
                  <a:cubicBezTo>
                    <a:pt x="6720" y="19867"/>
                    <a:pt x="4145" y="20612"/>
                    <a:pt x="1614" y="21357"/>
                  </a:cubicBezTo>
                  <a:cubicBezTo>
                    <a:pt x="1091" y="21532"/>
                    <a:pt x="654" y="21576"/>
                    <a:pt x="262" y="21182"/>
                  </a:cubicBezTo>
                  <a:cubicBezTo>
                    <a:pt x="-131" y="20787"/>
                    <a:pt x="0" y="20305"/>
                    <a:pt x="131" y="19867"/>
                  </a:cubicBezTo>
                  <a:cubicBezTo>
                    <a:pt x="873" y="17282"/>
                    <a:pt x="1614" y="14653"/>
                    <a:pt x="2400" y="12068"/>
                  </a:cubicBezTo>
                  <a:cubicBezTo>
                    <a:pt x="2487" y="11806"/>
                    <a:pt x="2618" y="11543"/>
                    <a:pt x="2793" y="11324"/>
                  </a:cubicBezTo>
                  <a:cubicBezTo>
                    <a:pt x="6589" y="7556"/>
                    <a:pt x="10342" y="3788"/>
                    <a:pt x="14138" y="20"/>
                  </a:cubicBezTo>
                  <a:cubicBezTo>
                    <a:pt x="14182" y="20"/>
                    <a:pt x="14225" y="-24"/>
                    <a:pt x="14182" y="20"/>
                  </a:cubicBezTo>
                  <a:close/>
                  <a:moveTo>
                    <a:pt x="4320" y="12770"/>
                  </a:moveTo>
                  <a:cubicBezTo>
                    <a:pt x="3840" y="14303"/>
                    <a:pt x="3404" y="15836"/>
                    <a:pt x="3011" y="17326"/>
                  </a:cubicBezTo>
                  <a:cubicBezTo>
                    <a:pt x="2967" y="17458"/>
                    <a:pt x="3011" y="17633"/>
                    <a:pt x="3098" y="17720"/>
                  </a:cubicBezTo>
                  <a:cubicBezTo>
                    <a:pt x="3665" y="18509"/>
                    <a:pt x="3884" y="18597"/>
                    <a:pt x="4800" y="18290"/>
                  </a:cubicBezTo>
                  <a:cubicBezTo>
                    <a:pt x="5324" y="18159"/>
                    <a:pt x="5804" y="17983"/>
                    <a:pt x="6327" y="17852"/>
                  </a:cubicBezTo>
                  <a:cubicBezTo>
                    <a:pt x="7069" y="17633"/>
                    <a:pt x="7811" y="17414"/>
                    <a:pt x="8596" y="17195"/>
                  </a:cubicBezTo>
                  <a:cubicBezTo>
                    <a:pt x="8378" y="15968"/>
                    <a:pt x="8160" y="14916"/>
                    <a:pt x="7942" y="13821"/>
                  </a:cubicBezTo>
                  <a:cubicBezTo>
                    <a:pt x="7942" y="13690"/>
                    <a:pt x="7767" y="13514"/>
                    <a:pt x="7636" y="13471"/>
                  </a:cubicBezTo>
                  <a:cubicBezTo>
                    <a:pt x="6545" y="13208"/>
                    <a:pt x="5454" y="12989"/>
                    <a:pt x="4320" y="12770"/>
                  </a:cubicBezTo>
                  <a:close/>
                </a:path>
              </a:pathLst>
            </a:custGeom>
            <a:solidFill>
              <a:srgbClr val="0174AB"/>
            </a:solidFill>
            <a:ln w="12700" cap="flat">
              <a:noFill/>
              <a:miter lim="400000"/>
            </a:ln>
            <a:effectLst/>
          </p:spPr>
          <p:txBody>
            <a:bodyPr wrap="square" lIns="45719" tIns="45719" rIns="45719" bIns="45719" numCol="1" anchor="t">
              <a:noAutofit/>
            </a:bodyPr>
            <a:lstStyle/>
            <a:p>
              <a:pPr>
                <a:defRPr b="1"/>
              </a:pPr>
              <a:endParaRPr/>
            </a:p>
          </p:txBody>
        </p:sp>
        <p:sp>
          <p:nvSpPr>
            <p:cNvPr id="189" name="Freeform 8"/>
            <p:cNvSpPr/>
            <p:nvPr/>
          </p:nvSpPr>
          <p:spPr>
            <a:xfrm>
              <a:off x="676688" y="900067"/>
              <a:ext cx="745192" cy="1465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4331"/>
                    <a:pt x="0" y="7269"/>
                    <a:pt x="0" y="0"/>
                  </a:cubicBezTo>
                  <a:cubicBezTo>
                    <a:pt x="7227" y="0"/>
                    <a:pt x="14373" y="0"/>
                    <a:pt x="21600" y="0"/>
                  </a:cubicBezTo>
                  <a:cubicBezTo>
                    <a:pt x="21600" y="7269"/>
                    <a:pt x="21600" y="14331"/>
                    <a:pt x="21600" y="21600"/>
                  </a:cubicBezTo>
                  <a:cubicBezTo>
                    <a:pt x="14414" y="21600"/>
                    <a:pt x="7227" y="21600"/>
                    <a:pt x="0" y="21600"/>
                  </a:cubicBezTo>
                  <a:close/>
                </a:path>
              </a:pathLst>
            </a:custGeom>
            <a:solidFill>
              <a:srgbClr val="0174AB"/>
            </a:solidFill>
            <a:ln w="12700" cap="flat">
              <a:noFill/>
              <a:miter lim="400000"/>
            </a:ln>
            <a:effectLst/>
          </p:spPr>
          <p:txBody>
            <a:bodyPr wrap="square" lIns="45719" tIns="45719" rIns="45719" bIns="45719" numCol="1" anchor="t">
              <a:noAutofit/>
            </a:bodyPr>
            <a:lstStyle/>
            <a:p>
              <a:pPr>
                <a:defRPr b="1"/>
              </a:pPr>
              <a:endParaRPr/>
            </a:p>
          </p:txBody>
        </p:sp>
        <p:sp>
          <p:nvSpPr>
            <p:cNvPr id="190" name="Freeform 9"/>
            <p:cNvSpPr/>
            <p:nvPr/>
          </p:nvSpPr>
          <p:spPr>
            <a:xfrm>
              <a:off x="677879" y="601037"/>
              <a:ext cx="744000" cy="1465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7269"/>
                    <a:pt x="21600" y="14331"/>
                    <a:pt x="21600" y="21600"/>
                  </a:cubicBezTo>
                  <a:cubicBezTo>
                    <a:pt x="14400" y="21600"/>
                    <a:pt x="7241" y="21600"/>
                    <a:pt x="0" y="21600"/>
                  </a:cubicBezTo>
                  <a:cubicBezTo>
                    <a:pt x="0" y="14538"/>
                    <a:pt x="0" y="7477"/>
                    <a:pt x="0" y="0"/>
                  </a:cubicBezTo>
                  <a:cubicBezTo>
                    <a:pt x="7200" y="0"/>
                    <a:pt x="14400" y="0"/>
                    <a:pt x="21600" y="0"/>
                  </a:cubicBezTo>
                  <a:close/>
                </a:path>
              </a:pathLst>
            </a:custGeom>
            <a:solidFill>
              <a:srgbClr val="0174AB"/>
            </a:solidFill>
            <a:ln w="12700" cap="flat">
              <a:noFill/>
              <a:miter lim="400000"/>
            </a:ln>
            <a:effectLst/>
          </p:spPr>
          <p:txBody>
            <a:bodyPr wrap="square" lIns="45719" tIns="45719" rIns="45719" bIns="45719" numCol="1" anchor="t">
              <a:noAutofit/>
            </a:bodyPr>
            <a:lstStyle/>
            <a:p>
              <a:pPr>
                <a:defRPr b="1"/>
              </a:pPr>
              <a:endParaRPr/>
            </a:p>
          </p:txBody>
        </p:sp>
        <p:sp>
          <p:nvSpPr>
            <p:cNvPr id="191" name="Freeform 10"/>
            <p:cNvSpPr/>
            <p:nvPr/>
          </p:nvSpPr>
          <p:spPr>
            <a:xfrm>
              <a:off x="677879" y="1199096"/>
              <a:ext cx="673710" cy="1477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185" y="0"/>
                    <a:pt x="14370" y="0"/>
                    <a:pt x="21600" y="0"/>
                  </a:cubicBezTo>
                  <a:cubicBezTo>
                    <a:pt x="21510" y="617"/>
                    <a:pt x="21419" y="1234"/>
                    <a:pt x="21329" y="1646"/>
                  </a:cubicBezTo>
                  <a:cubicBezTo>
                    <a:pt x="20018" y="7817"/>
                    <a:pt x="18663" y="13989"/>
                    <a:pt x="17307" y="19954"/>
                  </a:cubicBezTo>
                  <a:cubicBezTo>
                    <a:pt x="17126" y="20777"/>
                    <a:pt x="16810" y="21394"/>
                    <a:pt x="16539" y="21394"/>
                  </a:cubicBezTo>
                  <a:cubicBezTo>
                    <a:pt x="11162" y="21600"/>
                    <a:pt x="5739" y="21600"/>
                    <a:pt x="362" y="21600"/>
                  </a:cubicBezTo>
                  <a:cubicBezTo>
                    <a:pt x="271" y="21600"/>
                    <a:pt x="136" y="21394"/>
                    <a:pt x="0" y="21394"/>
                  </a:cubicBezTo>
                  <a:cubicBezTo>
                    <a:pt x="0" y="14194"/>
                    <a:pt x="0" y="7200"/>
                    <a:pt x="0" y="0"/>
                  </a:cubicBezTo>
                  <a:close/>
                </a:path>
              </a:pathLst>
            </a:custGeom>
            <a:solidFill>
              <a:srgbClr val="0174AB"/>
            </a:solidFill>
            <a:ln w="12700" cap="flat">
              <a:noFill/>
              <a:miter lim="400000"/>
            </a:ln>
            <a:effectLst/>
          </p:spPr>
          <p:txBody>
            <a:bodyPr wrap="square" lIns="45719" tIns="45719" rIns="45719" bIns="45719" numCol="1" anchor="t">
              <a:noAutofit/>
            </a:bodyPr>
            <a:lstStyle/>
            <a:p>
              <a:pPr>
                <a:defRPr b="1"/>
              </a:pPr>
              <a:endParaRPr/>
            </a:p>
          </p:txBody>
        </p:sp>
        <p:sp>
          <p:nvSpPr>
            <p:cNvPr id="192" name="Freeform 11"/>
            <p:cNvSpPr/>
            <p:nvPr/>
          </p:nvSpPr>
          <p:spPr>
            <a:xfrm>
              <a:off x="1601177" y="1055375"/>
              <a:ext cx="339140" cy="336721"/>
            </a:xfrm>
            <a:custGeom>
              <a:avLst/>
              <a:gdLst/>
              <a:ahLst/>
              <a:cxnLst>
                <a:cxn ang="0">
                  <a:pos x="wd2" y="hd2"/>
                </a:cxn>
                <a:cxn ang="5400000">
                  <a:pos x="wd2" y="hd2"/>
                </a:cxn>
                <a:cxn ang="10800000">
                  <a:pos x="wd2" y="hd2"/>
                </a:cxn>
                <a:cxn ang="16200000">
                  <a:pos x="wd2" y="hd2"/>
                </a:cxn>
              </a:cxnLst>
              <a:rect l="0" t="0" r="r" b="b"/>
              <a:pathLst>
                <a:path w="21130" h="21124" extrusionOk="0">
                  <a:moveTo>
                    <a:pt x="0" y="7226"/>
                  </a:moveTo>
                  <a:cubicBezTo>
                    <a:pt x="1932" y="5190"/>
                    <a:pt x="3776" y="3154"/>
                    <a:pt x="5795" y="1294"/>
                  </a:cubicBezTo>
                  <a:cubicBezTo>
                    <a:pt x="7639" y="-387"/>
                    <a:pt x="10361" y="-476"/>
                    <a:pt x="12205" y="1294"/>
                  </a:cubicBezTo>
                  <a:cubicBezTo>
                    <a:pt x="14839" y="3773"/>
                    <a:pt x="17385" y="6252"/>
                    <a:pt x="19756" y="8908"/>
                  </a:cubicBezTo>
                  <a:cubicBezTo>
                    <a:pt x="21512" y="10767"/>
                    <a:pt x="21600" y="13511"/>
                    <a:pt x="19932" y="15281"/>
                  </a:cubicBezTo>
                  <a:cubicBezTo>
                    <a:pt x="18000" y="17406"/>
                    <a:pt x="15893" y="19265"/>
                    <a:pt x="13961" y="21124"/>
                  </a:cubicBezTo>
                  <a:cubicBezTo>
                    <a:pt x="9395" y="16609"/>
                    <a:pt x="4741" y="11917"/>
                    <a:pt x="0" y="7226"/>
                  </a:cubicBezTo>
                  <a:close/>
                </a:path>
              </a:pathLst>
            </a:custGeom>
            <a:solidFill>
              <a:srgbClr val="0174AB"/>
            </a:solidFill>
            <a:ln w="12700" cap="flat">
              <a:noFill/>
              <a:miter lim="400000"/>
            </a:ln>
            <a:effectLst/>
          </p:spPr>
          <p:txBody>
            <a:bodyPr wrap="square" lIns="45719" tIns="45719" rIns="45719" bIns="45719" numCol="1" anchor="t">
              <a:noAutofit/>
            </a:bodyPr>
            <a:lstStyle/>
            <a:p>
              <a:pPr>
                <a:defRPr b="1"/>
              </a:pPr>
              <a:endParaRPr/>
            </a:p>
          </p:txBody>
        </p:sp>
        <p:sp>
          <p:nvSpPr>
            <p:cNvPr id="193" name="Freeform 12"/>
            <p:cNvSpPr/>
            <p:nvPr/>
          </p:nvSpPr>
          <p:spPr>
            <a:xfrm>
              <a:off x="376467" y="901257"/>
              <a:ext cx="146538" cy="1441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4400"/>
                    <a:pt x="0" y="7200"/>
                    <a:pt x="0" y="0"/>
                  </a:cubicBezTo>
                  <a:cubicBezTo>
                    <a:pt x="7269" y="0"/>
                    <a:pt x="14331" y="0"/>
                    <a:pt x="21600" y="0"/>
                  </a:cubicBezTo>
                  <a:cubicBezTo>
                    <a:pt x="21600" y="7200"/>
                    <a:pt x="21600" y="14188"/>
                    <a:pt x="21600" y="21600"/>
                  </a:cubicBezTo>
                  <a:cubicBezTo>
                    <a:pt x="14538" y="21600"/>
                    <a:pt x="7477" y="21600"/>
                    <a:pt x="0" y="21600"/>
                  </a:cubicBezTo>
                  <a:close/>
                </a:path>
              </a:pathLst>
            </a:custGeom>
            <a:solidFill>
              <a:srgbClr val="0174AB"/>
            </a:solidFill>
            <a:ln w="12700" cap="flat">
              <a:noFill/>
              <a:miter lim="400000"/>
            </a:ln>
            <a:effectLst/>
          </p:spPr>
          <p:txBody>
            <a:bodyPr wrap="square" lIns="45719" tIns="45719" rIns="45719" bIns="45719" numCol="1" anchor="t">
              <a:noAutofit/>
            </a:bodyPr>
            <a:lstStyle/>
            <a:p>
              <a:pPr>
                <a:defRPr b="1"/>
              </a:pPr>
              <a:endParaRPr/>
            </a:p>
          </p:txBody>
        </p:sp>
        <p:sp>
          <p:nvSpPr>
            <p:cNvPr id="194" name="Freeform 13"/>
            <p:cNvSpPr/>
            <p:nvPr/>
          </p:nvSpPr>
          <p:spPr>
            <a:xfrm>
              <a:off x="377658" y="602228"/>
              <a:ext cx="145346" cy="14534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260" y="21600"/>
                    <a:pt x="7130" y="21600"/>
                    <a:pt x="0" y="21600"/>
                  </a:cubicBezTo>
                  <a:cubicBezTo>
                    <a:pt x="0" y="14260"/>
                    <a:pt x="0" y="7340"/>
                    <a:pt x="0" y="0"/>
                  </a:cubicBezTo>
                  <a:cubicBezTo>
                    <a:pt x="7130" y="0"/>
                    <a:pt x="14260" y="0"/>
                    <a:pt x="21600" y="0"/>
                  </a:cubicBezTo>
                  <a:cubicBezTo>
                    <a:pt x="21600" y="7130"/>
                    <a:pt x="21600" y="14260"/>
                    <a:pt x="21600" y="21600"/>
                  </a:cubicBezTo>
                  <a:close/>
                </a:path>
              </a:pathLst>
            </a:custGeom>
            <a:solidFill>
              <a:srgbClr val="0174AB"/>
            </a:solidFill>
            <a:ln w="12700" cap="flat">
              <a:noFill/>
              <a:miter lim="400000"/>
            </a:ln>
            <a:effectLst/>
          </p:spPr>
          <p:txBody>
            <a:bodyPr wrap="square" lIns="45719" tIns="45719" rIns="45719" bIns="45719" numCol="1" anchor="t">
              <a:noAutofit/>
            </a:bodyPr>
            <a:lstStyle/>
            <a:p>
              <a:pPr>
                <a:defRPr b="1"/>
              </a:pPr>
              <a:endParaRPr/>
            </a:p>
          </p:txBody>
        </p:sp>
        <p:sp>
          <p:nvSpPr>
            <p:cNvPr id="195" name="Freeform 14"/>
            <p:cNvSpPr/>
            <p:nvPr/>
          </p:nvSpPr>
          <p:spPr>
            <a:xfrm>
              <a:off x="377658" y="1200288"/>
              <a:ext cx="145346" cy="14534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260" y="21600"/>
                    <a:pt x="7340" y="21600"/>
                    <a:pt x="0" y="21600"/>
                  </a:cubicBezTo>
                  <a:cubicBezTo>
                    <a:pt x="0" y="14260"/>
                    <a:pt x="0" y="7340"/>
                    <a:pt x="0" y="0"/>
                  </a:cubicBezTo>
                  <a:cubicBezTo>
                    <a:pt x="7130" y="0"/>
                    <a:pt x="14260" y="0"/>
                    <a:pt x="21600" y="0"/>
                  </a:cubicBezTo>
                  <a:cubicBezTo>
                    <a:pt x="21600" y="6920"/>
                    <a:pt x="21600" y="14050"/>
                    <a:pt x="21600" y="21600"/>
                  </a:cubicBezTo>
                  <a:close/>
                </a:path>
              </a:pathLst>
            </a:custGeom>
            <a:solidFill>
              <a:srgbClr val="0174AB"/>
            </a:solidFill>
            <a:ln w="12700" cap="flat">
              <a:noFill/>
              <a:miter lim="400000"/>
            </a:ln>
            <a:effectLst/>
          </p:spPr>
          <p:txBody>
            <a:bodyPr wrap="square" lIns="45719" tIns="45719" rIns="45719" bIns="45719" numCol="1" anchor="t">
              <a:noAutofit/>
            </a:bodyPr>
            <a:lstStyle/>
            <a:p>
              <a:pPr>
                <a:defRPr b="1"/>
              </a:pPr>
              <a:endParaRPr/>
            </a:p>
          </p:txBody>
        </p:sp>
      </p:grpSp>
      <p:sp>
        <p:nvSpPr>
          <p:cNvPr id="197" name="文本框 34"/>
          <p:cNvSpPr txBox="1"/>
          <p:nvPr/>
        </p:nvSpPr>
        <p:spPr>
          <a:xfrm>
            <a:off x="1326832" y="4137747"/>
            <a:ext cx="2566037"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800" b="1" spc="300">
                <a:solidFill>
                  <a:srgbClr val="0174AB"/>
                </a:solidFill>
                <a:latin typeface="微软雅黑"/>
                <a:ea typeface="微软雅黑"/>
                <a:cs typeface="微软雅黑"/>
                <a:sym typeface="微软雅黑"/>
              </a:defRPr>
            </a:lvl1pPr>
          </a:lstStyle>
          <a:p>
            <a:r>
              <a:t>CONTANTS</a:t>
            </a:r>
          </a:p>
        </p:txBody>
      </p:sp>
      <p:sp>
        <p:nvSpPr>
          <p:cNvPr id="198" name="文本框 20"/>
          <p:cNvSpPr txBox="1"/>
          <p:nvPr/>
        </p:nvSpPr>
        <p:spPr>
          <a:xfrm>
            <a:off x="5617547" y="2800955"/>
            <a:ext cx="2364336"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b="1" spc="267">
                <a:solidFill>
                  <a:srgbClr val="666666"/>
                </a:solidFill>
                <a:latin typeface="微软雅黑"/>
                <a:ea typeface="微软雅黑"/>
                <a:cs typeface="微软雅黑"/>
                <a:sym typeface="微软雅黑"/>
              </a:defRPr>
            </a:lvl1pPr>
          </a:lstStyle>
          <a:p>
            <a:r>
              <a:t>Approach</a:t>
            </a:r>
          </a:p>
        </p:txBody>
      </p:sp>
      <p:sp>
        <p:nvSpPr>
          <p:cNvPr id="199" name="文本框 20"/>
          <p:cNvSpPr txBox="1"/>
          <p:nvPr/>
        </p:nvSpPr>
        <p:spPr>
          <a:xfrm>
            <a:off x="5617547" y="3402782"/>
            <a:ext cx="2364336"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b="1" spc="267">
                <a:solidFill>
                  <a:schemeClr val="accent2">
                    <a:satOff val="-18194"/>
                    <a:lumOff val="-11215"/>
                  </a:schemeClr>
                </a:solidFill>
                <a:latin typeface="微软雅黑"/>
                <a:ea typeface="微软雅黑"/>
                <a:cs typeface="微软雅黑"/>
                <a:sym typeface="微软雅黑"/>
              </a:defRPr>
            </a:lvl1pPr>
          </a:lstStyle>
          <a:p>
            <a:r>
              <a:t>User</a:t>
            </a:r>
          </a:p>
        </p:txBody>
      </p:sp>
      <p:sp>
        <p:nvSpPr>
          <p:cNvPr id="200" name="文本框 20"/>
          <p:cNvSpPr txBox="1"/>
          <p:nvPr/>
        </p:nvSpPr>
        <p:spPr>
          <a:xfrm>
            <a:off x="5617547" y="4004609"/>
            <a:ext cx="2364336"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b="1" spc="267">
                <a:solidFill>
                  <a:schemeClr val="accent2">
                    <a:satOff val="-18194"/>
                    <a:lumOff val="-11215"/>
                  </a:schemeClr>
                </a:solidFill>
                <a:latin typeface="微软雅黑"/>
                <a:ea typeface="微软雅黑"/>
                <a:cs typeface="微软雅黑"/>
                <a:sym typeface="微软雅黑"/>
              </a:defRPr>
            </a:lvl1pPr>
          </a:lstStyle>
          <a:p>
            <a:r>
              <a:t>Work Flow</a:t>
            </a:r>
          </a:p>
        </p:txBody>
      </p:sp>
      <p:sp>
        <p:nvSpPr>
          <p:cNvPr id="201" name="文本框 20"/>
          <p:cNvSpPr txBox="1"/>
          <p:nvPr/>
        </p:nvSpPr>
        <p:spPr>
          <a:xfrm>
            <a:off x="5617547" y="4606435"/>
            <a:ext cx="2364336"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500" b="1" spc="267">
                <a:solidFill>
                  <a:srgbClr val="666666"/>
                </a:solidFill>
                <a:latin typeface="微软雅黑"/>
                <a:ea typeface="微软雅黑"/>
                <a:cs typeface="微软雅黑"/>
                <a:sym typeface="微软雅黑"/>
              </a:defRPr>
            </a:lvl1pPr>
          </a:lstStyle>
          <a:p>
            <a:r>
              <a:t>UML</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Rectangle"/>
          <p:cNvSpPr/>
          <p:nvPr/>
        </p:nvSpPr>
        <p:spPr>
          <a:xfrm>
            <a:off x="4682464" y="642267"/>
            <a:ext cx="2949666" cy="617265"/>
          </a:xfrm>
          <a:prstGeom prst="rect">
            <a:avLst/>
          </a:prstGeom>
          <a:solidFill>
            <a:srgbClr val="0174AB"/>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06" name="Place Order"/>
          <p:cNvSpPr txBox="1"/>
          <p:nvPr/>
        </p:nvSpPr>
        <p:spPr>
          <a:xfrm>
            <a:off x="4805191" y="701979"/>
            <a:ext cx="270421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Place Order</a:t>
            </a:r>
          </a:p>
        </p:txBody>
      </p:sp>
      <p:sp>
        <p:nvSpPr>
          <p:cNvPr id="407" name="矩形 49"/>
          <p:cNvSpPr txBox="1"/>
          <p:nvPr/>
        </p:nvSpPr>
        <p:spPr>
          <a:xfrm>
            <a:off x="4650363" y="1249849"/>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Customer</a:t>
            </a:r>
          </a:p>
        </p:txBody>
      </p:sp>
      <p:pic>
        <p:nvPicPr>
          <p:cNvPr id="408" name="Image" descr="Image"/>
          <p:cNvPicPr>
            <a:picLocks noChangeAspect="1"/>
          </p:cNvPicPr>
          <p:nvPr/>
        </p:nvPicPr>
        <p:blipFill>
          <a:blip r:embed="rId2"/>
          <a:stretch>
            <a:fillRect/>
          </a:stretch>
        </p:blipFill>
        <p:spPr>
          <a:xfrm>
            <a:off x="264683" y="192733"/>
            <a:ext cx="4035773" cy="5882651"/>
          </a:xfrm>
          <a:prstGeom prst="rect">
            <a:avLst/>
          </a:prstGeom>
          <a:ln w="12700">
            <a:miter lim="400000"/>
          </a:ln>
        </p:spPr>
      </p:pic>
      <p:pic>
        <p:nvPicPr>
          <p:cNvPr id="409" name="Image" descr="Image"/>
          <p:cNvPicPr>
            <a:picLocks noChangeAspect="1"/>
          </p:cNvPicPr>
          <p:nvPr/>
        </p:nvPicPr>
        <p:blipFill>
          <a:blip r:embed="rId3"/>
          <a:stretch>
            <a:fillRect/>
          </a:stretch>
        </p:blipFill>
        <p:spPr>
          <a:xfrm>
            <a:off x="4483289" y="1645320"/>
            <a:ext cx="4035773" cy="4930539"/>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248432" y="50301"/>
            <a:ext cx="3927346" cy="617265"/>
          </a:xfrm>
          <a:prstGeom prst="rect">
            <a:avLst/>
          </a:prstGeom>
          <a:solidFill>
            <a:srgbClr val="0174AB"/>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12" name="Customer Profile"/>
          <p:cNvSpPr txBox="1"/>
          <p:nvPr/>
        </p:nvSpPr>
        <p:spPr>
          <a:xfrm>
            <a:off x="248432" y="110013"/>
            <a:ext cx="3927346"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Customer Profile</a:t>
            </a:r>
          </a:p>
        </p:txBody>
      </p:sp>
      <p:sp>
        <p:nvSpPr>
          <p:cNvPr id="413" name="矩形 49"/>
          <p:cNvSpPr txBox="1"/>
          <p:nvPr/>
        </p:nvSpPr>
        <p:spPr>
          <a:xfrm>
            <a:off x="245038" y="671650"/>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Customer</a:t>
            </a:r>
          </a:p>
        </p:txBody>
      </p:sp>
      <p:pic>
        <p:nvPicPr>
          <p:cNvPr id="414" name="Image" descr="Image"/>
          <p:cNvPicPr>
            <a:picLocks noChangeAspect="1"/>
          </p:cNvPicPr>
          <p:nvPr/>
        </p:nvPicPr>
        <p:blipFill>
          <a:blip r:embed="rId2"/>
          <a:stretch>
            <a:fillRect/>
          </a:stretch>
        </p:blipFill>
        <p:spPr>
          <a:xfrm>
            <a:off x="1054125" y="1080887"/>
            <a:ext cx="8019306" cy="5453467"/>
          </a:xfrm>
          <a:prstGeom prst="rect">
            <a:avLst/>
          </a:prstGeom>
          <a:ln w="12700">
            <a:miter lim="400000"/>
          </a:ln>
        </p:spPr>
      </p:pic>
      <p:pic>
        <p:nvPicPr>
          <p:cNvPr id="415" name="Image" descr="Image"/>
          <p:cNvPicPr>
            <a:picLocks noChangeAspect="1"/>
          </p:cNvPicPr>
          <p:nvPr/>
        </p:nvPicPr>
        <p:blipFill>
          <a:blip r:embed="rId3"/>
          <a:stretch>
            <a:fillRect/>
          </a:stretch>
        </p:blipFill>
        <p:spPr>
          <a:xfrm>
            <a:off x="619518" y="4870041"/>
            <a:ext cx="3555690" cy="1607584"/>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Rectangle"/>
          <p:cNvSpPr/>
          <p:nvPr/>
        </p:nvSpPr>
        <p:spPr>
          <a:xfrm>
            <a:off x="4502325" y="298101"/>
            <a:ext cx="3927346" cy="617265"/>
          </a:xfrm>
          <a:prstGeom prst="rect">
            <a:avLst/>
          </a:prstGeom>
          <a:solidFill>
            <a:srgbClr val="0174AB"/>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18" name="Order History"/>
          <p:cNvSpPr txBox="1"/>
          <p:nvPr/>
        </p:nvSpPr>
        <p:spPr>
          <a:xfrm>
            <a:off x="4502325" y="357813"/>
            <a:ext cx="3927346"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Order History</a:t>
            </a:r>
          </a:p>
        </p:txBody>
      </p:sp>
      <p:sp>
        <p:nvSpPr>
          <p:cNvPr id="419" name="矩形 49"/>
          <p:cNvSpPr txBox="1"/>
          <p:nvPr/>
        </p:nvSpPr>
        <p:spPr>
          <a:xfrm>
            <a:off x="4498930" y="919450"/>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Customer</a:t>
            </a:r>
          </a:p>
        </p:txBody>
      </p:sp>
      <p:pic>
        <p:nvPicPr>
          <p:cNvPr id="420" name="Image" descr="Image"/>
          <p:cNvPicPr>
            <a:picLocks noChangeAspect="1"/>
          </p:cNvPicPr>
          <p:nvPr/>
        </p:nvPicPr>
        <p:blipFill>
          <a:blip r:embed="rId2"/>
          <a:stretch>
            <a:fillRect/>
          </a:stretch>
        </p:blipFill>
        <p:spPr>
          <a:xfrm>
            <a:off x="399232" y="1328687"/>
            <a:ext cx="7829971" cy="534951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Image" descr="Image"/>
          <p:cNvPicPr>
            <a:picLocks noChangeAspect="1"/>
          </p:cNvPicPr>
          <p:nvPr/>
        </p:nvPicPr>
        <p:blipFill>
          <a:blip r:embed="rId2"/>
          <a:stretch>
            <a:fillRect/>
          </a:stretch>
        </p:blipFill>
        <p:spPr>
          <a:xfrm>
            <a:off x="605732" y="144796"/>
            <a:ext cx="8469413" cy="6017742"/>
          </a:xfrm>
          <a:prstGeom prst="rect">
            <a:avLst/>
          </a:prstGeom>
          <a:ln w="12700">
            <a:miter lim="400000"/>
          </a:ln>
        </p:spPr>
      </p:pic>
      <p:sp>
        <p:nvSpPr>
          <p:cNvPr id="423" name="Rectangle"/>
          <p:cNvSpPr/>
          <p:nvPr/>
        </p:nvSpPr>
        <p:spPr>
          <a:xfrm>
            <a:off x="165833" y="4648360"/>
            <a:ext cx="3927345" cy="617265"/>
          </a:xfrm>
          <a:prstGeom prst="rect">
            <a:avLst/>
          </a:prstGeom>
          <a:solidFill>
            <a:srgbClr val="0174AB"/>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24" name="Review Order"/>
          <p:cNvSpPr txBox="1"/>
          <p:nvPr/>
        </p:nvSpPr>
        <p:spPr>
          <a:xfrm>
            <a:off x="165833" y="4708072"/>
            <a:ext cx="3927345"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Review Order</a:t>
            </a:r>
          </a:p>
        </p:txBody>
      </p:sp>
      <p:sp>
        <p:nvSpPr>
          <p:cNvPr id="425" name="矩形 49"/>
          <p:cNvSpPr txBox="1"/>
          <p:nvPr/>
        </p:nvSpPr>
        <p:spPr>
          <a:xfrm>
            <a:off x="162438" y="5269709"/>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Customer</a:t>
            </a:r>
          </a:p>
        </p:txBody>
      </p:sp>
      <p:pic>
        <p:nvPicPr>
          <p:cNvPr id="426" name="Image" descr="Image"/>
          <p:cNvPicPr>
            <a:picLocks noChangeAspect="1"/>
          </p:cNvPicPr>
          <p:nvPr/>
        </p:nvPicPr>
        <p:blipFill>
          <a:blip r:embed="rId3"/>
          <a:stretch>
            <a:fillRect/>
          </a:stretch>
        </p:blipFill>
        <p:spPr>
          <a:xfrm>
            <a:off x="4193881" y="2839446"/>
            <a:ext cx="2443112" cy="117910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Image" descr="Image"/>
          <p:cNvPicPr>
            <a:picLocks noChangeAspect="1"/>
          </p:cNvPicPr>
          <p:nvPr/>
        </p:nvPicPr>
        <p:blipFill>
          <a:blip r:embed="rId2"/>
          <a:stretch>
            <a:fillRect/>
          </a:stretch>
        </p:blipFill>
        <p:spPr>
          <a:xfrm>
            <a:off x="605732" y="1572615"/>
            <a:ext cx="8329766" cy="4786370"/>
          </a:xfrm>
          <a:prstGeom prst="rect">
            <a:avLst/>
          </a:prstGeom>
          <a:ln w="12700">
            <a:miter lim="400000"/>
          </a:ln>
        </p:spPr>
      </p:pic>
      <p:sp>
        <p:nvSpPr>
          <p:cNvPr id="429" name="Rectangle"/>
          <p:cNvSpPr/>
          <p:nvPr/>
        </p:nvSpPr>
        <p:spPr>
          <a:xfrm>
            <a:off x="399865" y="311867"/>
            <a:ext cx="3927346" cy="617265"/>
          </a:xfrm>
          <a:prstGeom prst="rect">
            <a:avLst/>
          </a:prstGeom>
          <a:solidFill>
            <a:schemeClr val="accent6">
              <a:satOff val="-3457"/>
              <a:lumOff val="13039"/>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30" name="Check Status"/>
          <p:cNvSpPr txBox="1"/>
          <p:nvPr/>
        </p:nvSpPr>
        <p:spPr>
          <a:xfrm>
            <a:off x="399865" y="371579"/>
            <a:ext cx="3927346"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Check Status</a:t>
            </a:r>
          </a:p>
        </p:txBody>
      </p:sp>
      <p:sp>
        <p:nvSpPr>
          <p:cNvPr id="431" name="矩形 49"/>
          <p:cNvSpPr txBox="1"/>
          <p:nvPr/>
        </p:nvSpPr>
        <p:spPr>
          <a:xfrm>
            <a:off x="396471" y="933216"/>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Hotel Manager</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Image" descr="Image"/>
          <p:cNvPicPr>
            <a:picLocks noChangeAspect="1"/>
          </p:cNvPicPr>
          <p:nvPr/>
        </p:nvPicPr>
        <p:blipFill>
          <a:blip r:embed="rId2"/>
          <a:stretch>
            <a:fillRect/>
          </a:stretch>
        </p:blipFill>
        <p:spPr>
          <a:xfrm>
            <a:off x="144036" y="1156869"/>
            <a:ext cx="3185135" cy="3697032"/>
          </a:xfrm>
          <a:prstGeom prst="rect">
            <a:avLst/>
          </a:prstGeom>
          <a:ln w="12700">
            <a:miter lim="400000"/>
          </a:ln>
        </p:spPr>
      </p:pic>
      <p:pic>
        <p:nvPicPr>
          <p:cNvPr id="434" name="Image" descr="Image"/>
          <p:cNvPicPr>
            <a:picLocks noChangeAspect="1"/>
          </p:cNvPicPr>
          <p:nvPr/>
        </p:nvPicPr>
        <p:blipFill>
          <a:blip r:embed="rId3"/>
          <a:stretch>
            <a:fillRect/>
          </a:stretch>
        </p:blipFill>
        <p:spPr>
          <a:xfrm>
            <a:off x="2535903" y="2701263"/>
            <a:ext cx="3493995" cy="4072418"/>
          </a:xfrm>
          <a:prstGeom prst="rect">
            <a:avLst/>
          </a:prstGeom>
          <a:ln w="12700">
            <a:miter lim="400000"/>
          </a:ln>
        </p:spPr>
      </p:pic>
      <p:pic>
        <p:nvPicPr>
          <p:cNvPr id="435" name="Image" descr="Image"/>
          <p:cNvPicPr>
            <a:picLocks noChangeAspect="1"/>
          </p:cNvPicPr>
          <p:nvPr/>
        </p:nvPicPr>
        <p:blipFill>
          <a:blip r:embed="rId4"/>
          <a:stretch>
            <a:fillRect/>
          </a:stretch>
        </p:blipFill>
        <p:spPr>
          <a:xfrm>
            <a:off x="5364693" y="794117"/>
            <a:ext cx="3817526" cy="4422535"/>
          </a:xfrm>
          <a:prstGeom prst="rect">
            <a:avLst/>
          </a:prstGeom>
          <a:ln w="12700">
            <a:miter lim="400000"/>
          </a:ln>
        </p:spPr>
      </p:pic>
      <p:sp>
        <p:nvSpPr>
          <p:cNvPr id="436" name="Rectangle"/>
          <p:cNvSpPr/>
          <p:nvPr/>
        </p:nvSpPr>
        <p:spPr>
          <a:xfrm>
            <a:off x="220899" y="132901"/>
            <a:ext cx="3927346" cy="617265"/>
          </a:xfrm>
          <a:prstGeom prst="rect">
            <a:avLst/>
          </a:prstGeom>
          <a:solidFill>
            <a:schemeClr val="accent6">
              <a:satOff val="-3457"/>
              <a:lumOff val="13039"/>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37" name="Manage Hotel"/>
          <p:cNvSpPr txBox="1"/>
          <p:nvPr/>
        </p:nvSpPr>
        <p:spPr>
          <a:xfrm>
            <a:off x="220899" y="192613"/>
            <a:ext cx="3927346"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Manage Hotel</a:t>
            </a:r>
          </a:p>
        </p:txBody>
      </p:sp>
      <p:sp>
        <p:nvSpPr>
          <p:cNvPr id="438" name="矩形 49"/>
          <p:cNvSpPr txBox="1"/>
          <p:nvPr/>
        </p:nvSpPr>
        <p:spPr>
          <a:xfrm>
            <a:off x="217504" y="754250"/>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Hotel Manager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 name="Image" descr="Image"/>
          <p:cNvPicPr>
            <a:picLocks noChangeAspect="1"/>
          </p:cNvPicPr>
          <p:nvPr/>
        </p:nvPicPr>
        <p:blipFill>
          <a:blip r:embed="rId2"/>
          <a:stretch>
            <a:fillRect/>
          </a:stretch>
        </p:blipFill>
        <p:spPr>
          <a:xfrm>
            <a:off x="0" y="1662920"/>
            <a:ext cx="8342853" cy="4912496"/>
          </a:xfrm>
          <a:prstGeom prst="rect">
            <a:avLst/>
          </a:prstGeom>
          <a:ln w="12700">
            <a:miter lim="400000"/>
          </a:ln>
        </p:spPr>
      </p:pic>
      <p:sp>
        <p:nvSpPr>
          <p:cNvPr id="441" name="Rectangle"/>
          <p:cNvSpPr/>
          <p:nvPr/>
        </p:nvSpPr>
        <p:spPr>
          <a:xfrm>
            <a:off x="399865" y="311867"/>
            <a:ext cx="3025147" cy="617265"/>
          </a:xfrm>
          <a:prstGeom prst="rect">
            <a:avLst/>
          </a:prstGeom>
          <a:solidFill>
            <a:schemeClr val="accent6">
              <a:satOff val="-3457"/>
              <a:lumOff val="13039"/>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42" name="Check Status"/>
          <p:cNvSpPr txBox="1"/>
          <p:nvPr/>
        </p:nvSpPr>
        <p:spPr>
          <a:xfrm>
            <a:off x="399865" y="371579"/>
            <a:ext cx="3025147"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Check Status</a:t>
            </a:r>
          </a:p>
        </p:txBody>
      </p:sp>
      <p:sp>
        <p:nvSpPr>
          <p:cNvPr id="443" name="矩形 49"/>
          <p:cNvSpPr txBox="1"/>
          <p:nvPr/>
        </p:nvSpPr>
        <p:spPr>
          <a:xfrm>
            <a:off x="410237" y="930449"/>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Hotel Manager</a:t>
            </a:r>
          </a:p>
        </p:txBody>
      </p:sp>
      <p:sp>
        <p:nvSpPr>
          <p:cNvPr id="444" name="Rectangle"/>
          <p:cNvSpPr/>
          <p:nvPr/>
        </p:nvSpPr>
        <p:spPr>
          <a:xfrm>
            <a:off x="3596827" y="984626"/>
            <a:ext cx="2470797" cy="617265"/>
          </a:xfrm>
          <a:prstGeom prst="rect">
            <a:avLst/>
          </a:prstGeom>
          <a:solidFill>
            <a:schemeClr val="accent6">
              <a:satOff val="-3457"/>
              <a:lumOff val="13039"/>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45" name="&amp;Select TC"/>
          <p:cNvSpPr txBox="1"/>
          <p:nvPr/>
        </p:nvSpPr>
        <p:spPr>
          <a:xfrm>
            <a:off x="3596827" y="1044338"/>
            <a:ext cx="2470797"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&amp;Select TC</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Image" descr="Image"/>
          <p:cNvPicPr>
            <a:picLocks noChangeAspect="1"/>
          </p:cNvPicPr>
          <p:nvPr/>
        </p:nvPicPr>
        <p:blipFill>
          <a:blip r:embed="rId2"/>
          <a:stretch>
            <a:fillRect/>
          </a:stretch>
        </p:blipFill>
        <p:spPr>
          <a:xfrm>
            <a:off x="715865" y="1190233"/>
            <a:ext cx="8290181" cy="5390660"/>
          </a:xfrm>
          <a:prstGeom prst="rect">
            <a:avLst/>
          </a:prstGeom>
          <a:ln w="12700">
            <a:miter lim="400000"/>
          </a:ln>
        </p:spPr>
      </p:pic>
      <p:sp>
        <p:nvSpPr>
          <p:cNvPr id="448" name="Rectangle"/>
          <p:cNvSpPr/>
          <p:nvPr/>
        </p:nvSpPr>
        <p:spPr>
          <a:xfrm>
            <a:off x="4433492" y="105368"/>
            <a:ext cx="3025147" cy="617265"/>
          </a:xfrm>
          <a:prstGeom prst="rect">
            <a:avLst/>
          </a:prstGeom>
          <a:solidFill>
            <a:schemeClr val="accent6">
              <a:satOff val="-3457"/>
              <a:lumOff val="13039"/>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49" name="Edit Profile"/>
          <p:cNvSpPr txBox="1"/>
          <p:nvPr/>
        </p:nvSpPr>
        <p:spPr>
          <a:xfrm>
            <a:off x="4433492" y="165080"/>
            <a:ext cx="3025146"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Edit Profile</a:t>
            </a:r>
          </a:p>
        </p:txBody>
      </p:sp>
      <p:sp>
        <p:nvSpPr>
          <p:cNvPr id="450" name="矩形 49"/>
          <p:cNvSpPr txBox="1"/>
          <p:nvPr/>
        </p:nvSpPr>
        <p:spPr>
          <a:xfrm>
            <a:off x="4402564" y="753856"/>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Hotel Manager</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 name="Image" descr="Image"/>
          <p:cNvPicPr>
            <a:picLocks noChangeAspect="1"/>
          </p:cNvPicPr>
          <p:nvPr/>
        </p:nvPicPr>
        <p:blipFill>
          <a:blip r:embed="rId2"/>
          <a:stretch>
            <a:fillRect/>
          </a:stretch>
        </p:blipFill>
        <p:spPr>
          <a:xfrm>
            <a:off x="91495" y="18665"/>
            <a:ext cx="5654111" cy="4669360"/>
          </a:xfrm>
          <a:prstGeom prst="rect">
            <a:avLst/>
          </a:prstGeom>
          <a:ln w="12700">
            <a:miter lim="400000"/>
          </a:ln>
        </p:spPr>
      </p:pic>
      <p:pic>
        <p:nvPicPr>
          <p:cNvPr id="453" name="Image" descr="Image"/>
          <p:cNvPicPr>
            <a:picLocks noChangeAspect="1"/>
          </p:cNvPicPr>
          <p:nvPr/>
        </p:nvPicPr>
        <p:blipFill>
          <a:blip r:embed="rId3"/>
          <a:stretch>
            <a:fillRect/>
          </a:stretch>
        </p:blipFill>
        <p:spPr>
          <a:xfrm>
            <a:off x="3313300" y="1490203"/>
            <a:ext cx="5654111" cy="5285899"/>
          </a:xfrm>
          <a:prstGeom prst="rect">
            <a:avLst/>
          </a:prstGeom>
          <a:ln w="12700">
            <a:miter lim="400000"/>
          </a:ln>
        </p:spPr>
      </p:pic>
      <p:sp>
        <p:nvSpPr>
          <p:cNvPr id="454" name="Rectangle"/>
          <p:cNvSpPr/>
          <p:nvPr/>
        </p:nvSpPr>
        <p:spPr>
          <a:xfrm>
            <a:off x="3575707" y="4868626"/>
            <a:ext cx="5129297" cy="617265"/>
          </a:xfrm>
          <a:prstGeom prst="rect">
            <a:avLst/>
          </a:prstGeom>
          <a:solidFill>
            <a:schemeClr val="accent2">
              <a:lumOff val="21960"/>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55" name="Manage Order&amp;Driver"/>
          <p:cNvSpPr txBox="1"/>
          <p:nvPr/>
        </p:nvSpPr>
        <p:spPr>
          <a:xfrm>
            <a:off x="3638842" y="4928338"/>
            <a:ext cx="5003026"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Manage Order&amp;Driver</a:t>
            </a:r>
          </a:p>
        </p:txBody>
      </p:sp>
      <p:sp>
        <p:nvSpPr>
          <p:cNvPr id="456" name="矩形 49"/>
          <p:cNvSpPr txBox="1"/>
          <p:nvPr/>
        </p:nvSpPr>
        <p:spPr>
          <a:xfrm>
            <a:off x="4788030" y="5500975"/>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transportation manager</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 name="Image" descr="Image"/>
          <p:cNvPicPr>
            <a:picLocks noChangeAspect="1"/>
          </p:cNvPicPr>
          <p:nvPr/>
        </p:nvPicPr>
        <p:blipFill>
          <a:blip r:embed="rId2"/>
          <a:stretch>
            <a:fillRect/>
          </a:stretch>
        </p:blipFill>
        <p:spPr>
          <a:xfrm>
            <a:off x="134683" y="-13767"/>
            <a:ext cx="6404940" cy="5611013"/>
          </a:xfrm>
          <a:prstGeom prst="rect">
            <a:avLst/>
          </a:prstGeom>
          <a:ln w="12700">
            <a:miter lim="400000"/>
          </a:ln>
        </p:spPr>
      </p:pic>
      <p:sp>
        <p:nvSpPr>
          <p:cNvPr id="459" name="Rectangle"/>
          <p:cNvSpPr/>
          <p:nvPr/>
        </p:nvSpPr>
        <p:spPr>
          <a:xfrm>
            <a:off x="3910359" y="5061359"/>
            <a:ext cx="4340453" cy="617265"/>
          </a:xfrm>
          <a:prstGeom prst="rect">
            <a:avLst/>
          </a:prstGeom>
          <a:solidFill>
            <a:schemeClr val="accent2">
              <a:lumOff val="21960"/>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60" name="Add/Delete Driver"/>
          <p:cNvSpPr txBox="1"/>
          <p:nvPr/>
        </p:nvSpPr>
        <p:spPr>
          <a:xfrm>
            <a:off x="3910359" y="5121071"/>
            <a:ext cx="4340453"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Add/Delete Driver</a:t>
            </a:r>
          </a:p>
        </p:txBody>
      </p:sp>
      <p:sp>
        <p:nvSpPr>
          <p:cNvPr id="461" name="矩形 49"/>
          <p:cNvSpPr txBox="1"/>
          <p:nvPr/>
        </p:nvSpPr>
        <p:spPr>
          <a:xfrm>
            <a:off x="3920732" y="5679941"/>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transportation manager</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09" name="组合 2"/>
          <p:cNvGrpSpPr/>
          <p:nvPr/>
        </p:nvGrpSpPr>
        <p:grpSpPr>
          <a:xfrm>
            <a:off x="1559718" y="2570701"/>
            <a:ext cx="5978844" cy="1718793"/>
            <a:chOff x="0" y="0"/>
            <a:chExt cx="5978842" cy="1718791"/>
          </a:xfrm>
        </p:grpSpPr>
        <p:grpSp>
          <p:nvGrpSpPr>
            <p:cNvPr id="207" name="组合 13"/>
            <p:cNvGrpSpPr/>
            <p:nvPr/>
          </p:nvGrpSpPr>
          <p:grpSpPr>
            <a:xfrm>
              <a:off x="0" y="0"/>
              <a:ext cx="5978843" cy="1718792"/>
              <a:chOff x="0" y="0"/>
              <a:chExt cx="5978842" cy="1718791"/>
            </a:xfrm>
          </p:grpSpPr>
          <p:grpSp>
            <p:nvGrpSpPr>
              <p:cNvPr id="205" name="Group 4"/>
              <p:cNvGrpSpPr/>
              <p:nvPr/>
            </p:nvGrpSpPr>
            <p:grpSpPr>
              <a:xfrm>
                <a:off x="0" y="0"/>
                <a:ext cx="1847850" cy="1718792"/>
                <a:chOff x="0" y="0"/>
                <a:chExt cx="1847850" cy="1718791"/>
              </a:xfrm>
            </p:grpSpPr>
            <p:sp>
              <p:nvSpPr>
                <p:cNvPr id="203" name="Freeform 6"/>
                <p:cNvSpPr/>
                <p:nvPr/>
              </p:nvSpPr>
              <p:spPr>
                <a:xfrm>
                  <a:off x="0" y="0"/>
                  <a:ext cx="1847850" cy="1718792"/>
                </a:xfrm>
                <a:custGeom>
                  <a:avLst/>
                  <a:gdLst/>
                  <a:ahLst/>
                  <a:cxnLst>
                    <a:cxn ang="0">
                      <a:pos x="wd2" y="hd2"/>
                    </a:cxn>
                    <a:cxn ang="5400000">
                      <a:pos x="wd2" y="hd2"/>
                    </a:cxn>
                    <a:cxn ang="10800000">
                      <a:pos x="wd2" y="hd2"/>
                    </a:cxn>
                    <a:cxn ang="16200000">
                      <a:pos x="wd2" y="hd2"/>
                    </a:cxn>
                  </a:cxnLst>
                  <a:rect l="0" t="0" r="r" b="b"/>
                  <a:pathLst>
                    <a:path w="21600" h="21572" extrusionOk="0">
                      <a:moveTo>
                        <a:pt x="1525" y="6865"/>
                      </a:moveTo>
                      <a:cubicBezTo>
                        <a:pt x="1525" y="7599"/>
                        <a:pt x="1525" y="8281"/>
                        <a:pt x="1525" y="8963"/>
                      </a:cubicBezTo>
                      <a:cubicBezTo>
                        <a:pt x="1525" y="9032"/>
                        <a:pt x="1604" y="9100"/>
                        <a:pt x="1668" y="9134"/>
                      </a:cubicBezTo>
                      <a:cubicBezTo>
                        <a:pt x="2160" y="9441"/>
                        <a:pt x="2287" y="9953"/>
                        <a:pt x="1954" y="10482"/>
                      </a:cubicBezTo>
                      <a:cubicBezTo>
                        <a:pt x="1922" y="10550"/>
                        <a:pt x="1890" y="10636"/>
                        <a:pt x="1890" y="10704"/>
                      </a:cubicBezTo>
                      <a:cubicBezTo>
                        <a:pt x="2033" y="12478"/>
                        <a:pt x="2192" y="14236"/>
                        <a:pt x="2335" y="16010"/>
                      </a:cubicBezTo>
                      <a:cubicBezTo>
                        <a:pt x="2446" y="17443"/>
                        <a:pt x="2573" y="18893"/>
                        <a:pt x="2684" y="20344"/>
                      </a:cubicBezTo>
                      <a:cubicBezTo>
                        <a:pt x="2716" y="20736"/>
                        <a:pt x="2748" y="21111"/>
                        <a:pt x="2779" y="21572"/>
                      </a:cubicBezTo>
                      <a:cubicBezTo>
                        <a:pt x="1858" y="21572"/>
                        <a:pt x="953" y="21572"/>
                        <a:pt x="0" y="21572"/>
                      </a:cubicBezTo>
                      <a:cubicBezTo>
                        <a:pt x="32" y="21197"/>
                        <a:pt x="64" y="20787"/>
                        <a:pt x="95" y="20395"/>
                      </a:cubicBezTo>
                      <a:cubicBezTo>
                        <a:pt x="254" y="18194"/>
                        <a:pt x="429" y="16010"/>
                        <a:pt x="604" y="13809"/>
                      </a:cubicBezTo>
                      <a:cubicBezTo>
                        <a:pt x="683" y="12768"/>
                        <a:pt x="778" y="11745"/>
                        <a:pt x="858" y="10704"/>
                      </a:cubicBezTo>
                      <a:cubicBezTo>
                        <a:pt x="858" y="10618"/>
                        <a:pt x="826" y="10499"/>
                        <a:pt x="794" y="10431"/>
                      </a:cubicBezTo>
                      <a:cubicBezTo>
                        <a:pt x="508" y="9919"/>
                        <a:pt x="635" y="9407"/>
                        <a:pt x="1128" y="9134"/>
                      </a:cubicBezTo>
                      <a:cubicBezTo>
                        <a:pt x="1191" y="9100"/>
                        <a:pt x="1255" y="8998"/>
                        <a:pt x="1255" y="8929"/>
                      </a:cubicBezTo>
                      <a:cubicBezTo>
                        <a:pt x="1255" y="8264"/>
                        <a:pt x="1271" y="7581"/>
                        <a:pt x="1255" y="6916"/>
                      </a:cubicBezTo>
                      <a:cubicBezTo>
                        <a:pt x="1255" y="6831"/>
                        <a:pt x="1175" y="6711"/>
                        <a:pt x="1112" y="6660"/>
                      </a:cubicBezTo>
                      <a:cubicBezTo>
                        <a:pt x="921" y="6558"/>
                        <a:pt x="715" y="6472"/>
                        <a:pt x="492" y="6353"/>
                      </a:cubicBezTo>
                      <a:cubicBezTo>
                        <a:pt x="572" y="6302"/>
                        <a:pt x="635" y="6251"/>
                        <a:pt x="699" y="6217"/>
                      </a:cubicBezTo>
                      <a:cubicBezTo>
                        <a:pt x="3764" y="4391"/>
                        <a:pt x="6845" y="2548"/>
                        <a:pt x="9911" y="723"/>
                      </a:cubicBezTo>
                      <a:cubicBezTo>
                        <a:pt x="10276" y="501"/>
                        <a:pt x="10641" y="296"/>
                        <a:pt x="10991" y="57"/>
                      </a:cubicBezTo>
                      <a:cubicBezTo>
                        <a:pt x="11149" y="-28"/>
                        <a:pt x="11261" y="-11"/>
                        <a:pt x="11404" y="57"/>
                      </a:cubicBezTo>
                      <a:cubicBezTo>
                        <a:pt x="14246" y="1610"/>
                        <a:pt x="17089" y="3128"/>
                        <a:pt x="19932" y="4664"/>
                      </a:cubicBezTo>
                      <a:cubicBezTo>
                        <a:pt x="20472" y="4971"/>
                        <a:pt x="21028" y="5261"/>
                        <a:pt x="21600" y="5568"/>
                      </a:cubicBezTo>
                      <a:cubicBezTo>
                        <a:pt x="21266" y="5773"/>
                        <a:pt x="20965" y="5944"/>
                        <a:pt x="20679" y="6114"/>
                      </a:cubicBezTo>
                      <a:cubicBezTo>
                        <a:pt x="17614" y="7854"/>
                        <a:pt x="14548" y="9595"/>
                        <a:pt x="11483" y="11335"/>
                      </a:cubicBezTo>
                      <a:cubicBezTo>
                        <a:pt x="11292" y="11437"/>
                        <a:pt x="11134" y="11472"/>
                        <a:pt x="10927" y="11369"/>
                      </a:cubicBezTo>
                      <a:cubicBezTo>
                        <a:pt x="7878" y="9902"/>
                        <a:pt x="4828" y="8435"/>
                        <a:pt x="1779" y="6984"/>
                      </a:cubicBezTo>
                      <a:cubicBezTo>
                        <a:pt x="1715" y="6950"/>
                        <a:pt x="1636" y="6916"/>
                        <a:pt x="1525" y="6865"/>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04" name="Freeform 7"/>
                <p:cNvSpPr/>
                <p:nvPr/>
              </p:nvSpPr>
              <p:spPr>
                <a:xfrm>
                  <a:off x="381739" y="727990"/>
                  <a:ext cx="1148091" cy="540945"/>
                </a:xfrm>
                <a:custGeom>
                  <a:avLst/>
                  <a:gdLst/>
                  <a:ahLst/>
                  <a:cxnLst>
                    <a:cxn ang="0">
                      <a:pos x="wd2" y="hd2"/>
                    </a:cxn>
                    <a:cxn ang="5400000">
                      <a:pos x="wd2" y="hd2"/>
                    </a:cxn>
                    <a:cxn ang="10800000">
                      <a:pos x="wd2" y="hd2"/>
                    </a:cxn>
                    <a:cxn ang="16200000">
                      <a:pos x="wd2" y="hd2"/>
                    </a:cxn>
                  </a:cxnLst>
                  <a:rect l="0" t="0" r="r" b="b"/>
                  <a:pathLst>
                    <a:path w="21600" h="21494" extrusionOk="0">
                      <a:moveTo>
                        <a:pt x="0" y="7938"/>
                      </a:moveTo>
                      <a:cubicBezTo>
                        <a:pt x="690" y="5832"/>
                        <a:pt x="1355" y="3780"/>
                        <a:pt x="1994" y="1728"/>
                      </a:cubicBezTo>
                      <a:cubicBezTo>
                        <a:pt x="2147" y="1296"/>
                        <a:pt x="2275" y="1350"/>
                        <a:pt x="2454" y="1512"/>
                      </a:cubicBezTo>
                      <a:cubicBezTo>
                        <a:pt x="3860" y="2862"/>
                        <a:pt x="5266" y="4158"/>
                        <a:pt x="6697" y="5454"/>
                      </a:cubicBezTo>
                      <a:cubicBezTo>
                        <a:pt x="8001" y="6696"/>
                        <a:pt x="9330" y="7938"/>
                        <a:pt x="10659" y="9180"/>
                      </a:cubicBezTo>
                      <a:cubicBezTo>
                        <a:pt x="10762" y="9288"/>
                        <a:pt x="10966" y="9180"/>
                        <a:pt x="11094" y="9018"/>
                      </a:cubicBezTo>
                      <a:cubicBezTo>
                        <a:pt x="13573" y="6264"/>
                        <a:pt x="16027" y="3510"/>
                        <a:pt x="18507" y="702"/>
                      </a:cubicBezTo>
                      <a:cubicBezTo>
                        <a:pt x="18711" y="486"/>
                        <a:pt x="18916" y="270"/>
                        <a:pt x="19146" y="0"/>
                      </a:cubicBezTo>
                      <a:cubicBezTo>
                        <a:pt x="19964" y="2592"/>
                        <a:pt x="20782" y="5130"/>
                        <a:pt x="21600" y="7722"/>
                      </a:cubicBezTo>
                      <a:cubicBezTo>
                        <a:pt x="20731" y="8910"/>
                        <a:pt x="19862" y="10044"/>
                        <a:pt x="18993" y="11178"/>
                      </a:cubicBezTo>
                      <a:cubicBezTo>
                        <a:pt x="16488" y="14526"/>
                        <a:pt x="13957" y="17874"/>
                        <a:pt x="11452" y="21222"/>
                      </a:cubicBezTo>
                      <a:cubicBezTo>
                        <a:pt x="11196" y="21546"/>
                        <a:pt x="11017" y="21600"/>
                        <a:pt x="10762" y="21276"/>
                      </a:cubicBezTo>
                      <a:cubicBezTo>
                        <a:pt x="7260" y="16902"/>
                        <a:pt x="3732" y="12582"/>
                        <a:pt x="204" y="8262"/>
                      </a:cubicBezTo>
                      <a:cubicBezTo>
                        <a:pt x="153" y="8154"/>
                        <a:pt x="77" y="8046"/>
                        <a:pt x="0" y="7938"/>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206" name="文本框 12"/>
              <p:cNvSpPr txBox="1"/>
              <p:nvPr/>
            </p:nvSpPr>
            <p:spPr>
              <a:xfrm>
                <a:off x="2049145" y="127825"/>
                <a:ext cx="3929698" cy="11836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3600" b="1" spc="150">
                    <a:solidFill>
                      <a:srgbClr val="FFFFFF"/>
                    </a:solidFill>
                    <a:latin typeface="微软雅黑"/>
                    <a:ea typeface="微软雅黑"/>
                    <a:cs typeface="微软雅黑"/>
                    <a:sym typeface="微软雅黑"/>
                  </a:defRPr>
                </a:lvl1pPr>
              </a:lstStyle>
              <a:p>
                <a:r>
                  <a:t>Problem Statement</a:t>
                </a:r>
              </a:p>
            </p:txBody>
          </p:sp>
        </p:grpSp>
        <p:sp>
          <p:nvSpPr>
            <p:cNvPr id="208" name="矩形 14"/>
            <p:cNvSpPr txBox="1"/>
            <p:nvPr/>
          </p:nvSpPr>
          <p:spPr>
            <a:xfrm>
              <a:off x="2112644" y="1246210"/>
              <a:ext cx="376459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900">
                  <a:solidFill>
                    <a:srgbClr val="FFFFFF"/>
                  </a:solidFill>
                  <a:latin typeface="微软雅黑"/>
                  <a:ea typeface="微软雅黑"/>
                  <a:cs typeface="微软雅黑"/>
                  <a:sym typeface="微软雅黑"/>
                </a:defRPr>
              </a:pPr>
              <a:r>
                <a:t>It was the best of times, it was the worst of times; it was the age of wisdom, it was the age of foolishness. </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Image" descr="Image"/>
          <p:cNvPicPr>
            <a:picLocks noChangeAspect="1"/>
          </p:cNvPicPr>
          <p:nvPr/>
        </p:nvPicPr>
        <p:blipFill>
          <a:blip r:embed="rId2"/>
          <a:stretch>
            <a:fillRect/>
          </a:stretch>
        </p:blipFill>
        <p:spPr>
          <a:xfrm>
            <a:off x="509365" y="1838989"/>
            <a:ext cx="7710360" cy="4582800"/>
          </a:xfrm>
          <a:prstGeom prst="rect">
            <a:avLst/>
          </a:prstGeom>
          <a:ln w="12700">
            <a:miter lim="400000"/>
          </a:ln>
        </p:spPr>
      </p:pic>
      <p:sp>
        <p:nvSpPr>
          <p:cNvPr id="464" name="Rectangle"/>
          <p:cNvSpPr/>
          <p:nvPr/>
        </p:nvSpPr>
        <p:spPr>
          <a:xfrm>
            <a:off x="399865" y="311867"/>
            <a:ext cx="4340453" cy="617265"/>
          </a:xfrm>
          <a:prstGeom prst="rect">
            <a:avLst/>
          </a:prstGeom>
          <a:solidFill>
            <a:schemeClr val="accent2">
              <a:lumOff val="21960"/>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65" name="Edit Company Info"/>
          <p:cNvSpPr txBox="1"/>
          <p:nvPr/>
        </p:nvSpPr>
        <p:spPr>
          <a:xfrm>
            <a:off x="399865" y="371579"/>
            <a:ext cx="4340453"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Edit Company Info</a:t>
            </a:r>
          </a:p>
        </p:txBody>
      </p:sp>
      <p:sp>
        <p:nvSpPr>
          <p:cNvPr id="466" name="矩形 49"/>
          <p:cNvSpPr txBox="1"/>
          <p:nvPr/>
        </p:nvSpPr>
        <p:spPr>
          <a:xfrm>
            <a:off x="410237" y="930449"/>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transportation manager</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 name="Image" descr="Image"/>
          <p:cNvPicPr>
            <a:picLocks noChangeAspect="1"/>
          </p:cNvPicPr>
          <p:nvPr/>
        </p:nvPicPr>
        <p:blipFill>
          <a:blip r:embed="rId2"/>
          <a:stretch>
            <a:fillRect/>
          </a:stretch>
        </p:blipFill>
        <p:spPr>
          <a:xfrm>
            <a:off x="82599" y="1144186"/>
            <a:ext cx="7763762" cy="5399164"/>
          </a:xfrm>
          <a:prstGeom prst="rect">
            <a:avLst/>
          </a:prstGeom>
          <a:ln w="12700">
            <a:miter lim="400000"/>
          </a:ln>
        </p:spPr>
      </p:pic>
      <p:sp>
        <p:nvSpPr>
          <p:cNvPr id="469" name="Rectangle"/>
          <p:cNvSpPr/>
          <p:nvPr/>
        </p:nvSpPr>
        <p:spPr>
          <a:xfrm>
            <a:off x="4529858" y="105368"/>
            <a:ext cx="4340453" cy="617265"/>
          </a:xfrm>
          <a:prstGeom prst="rect">
            <a:avLst/>
          </a:prstGeom>
          <a:solidFill>
            <a:schemeClr val="accent2">
              <a:lumOff val="21960"/>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70" name="Edit Manager Info"/>
          <p:cNvSpPr txBox="1"/>
          <p:nvPr/>
        </p:nvSpPr>
        <p:spPr>
          <a:xfrm>
            <a:off x="4529858" y="165080"/>
            <a:ext cx="4340453"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Edit Manager Info</a:t>
            </a:r>
          </a:p>
        </p:txBody>
      </p:sp>
      <p:sp>
        <p:nvSpPr>
          <p:cNvPr id="471" name="矩形 49"/>
          <p:cNvSpPr txBox="1"/>
          <p:nvPr/>
        </p:nvSpPr>
        <p:spPr>
          <a:xfrm>
            <a:off x="4540230" y="723949"/>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transportation manager</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 name="Image" descr="Image"/>
          <p:cNvPicPr>
            <a:picLocks noChangeAspect="1"/>
          </p:cNvPicPr>
          <p:nvPr/>
        </p:nvPicPr>
        <p:blipFill>
          <a:blip r:embed="rId2"/>
          <a:stretch>
            <a:fillRect/>
          </a:stretch>
        </p:blipFill>
        <p:spPr>
          <a:xfrm>
            <a:off x="222250" y="1382841"/>
            <a:ext cx="7263718" cy="5100509"/>
          </a:xfrm>
          <a:prstGeom prst="rect">
            <a:avLst/>
          </a:prstGeom>
          <a:ln w="12700">
            <a:miter lim="400000"/>
          </a:ln>
        </p:spPr>
      </p:pic>
      <p:sp>
        <p:nvSpPr>
          <p:cNvPr id="474" name="Rectangle"/>
          <p:cNvSpPr/>
          <p:nvPr/>
        </p:nvSpPr>
        <p:spPr>
          <a:xfrm>
            <a:off x="6071722" y="174201"/>
            <a:ext cx="2583001" cy="617265"/>
          </a:xfrm>
          <a:prstGeom prst="rect">
            <a:avLst/>
          </a:prstGeom>
          <a:solidFill>
            <a:schemeClr val="accent1">
              <a:lumOff val="20196"/>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75" name="Check Task"/>
          <p:cNvSpPr txBox="1"/>
          <p:nvPr/>
        </p:nvSpPr>
        <p:spPr>
          <a:xfrm>
            <a:off x="6071722" y="233913"/>
            <a:ext cx="2583001"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Check Task</a:t>
            </a:r>
          </a:p>
        </p:txBody>
      </p:sp>
      <p:sp>
        <p:nvSpPr>
          <p:cNvPr id="476" name="矩形 49"/>
          <p:cNvSpPr txBox="1"/>
          <p:nvPr/>
        </p:nvSpPr>
        <p:spPr>
          <a:xfrm>
            <a:off x="6068328" y="884577"/>
            <a:ext cx="3701625" cy="34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700">
                <a:solidFill>
                  <a:srgbClr val="666666"/>
                </a:solidFill>
                <a:latin typeface="微软雅黑"/>
                <a:ea typeface="微软雅黑"/>
                <a:cs typeface="微软雅黑"/>
                <a:sym typeface="微软雅黑"/>
              </a:defRPr>
            </a:lvl1pPr>
          </a:lstStyle>
          <a:p>
            <a:r>
              <a:t>For Drivers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Image" descr="Image"/>
          <p:cNvPicPr>
            <a:picLocks noChangeAspect="1"/>
          </p:cNvPicPr>
          <p:nvPr/>
        </p:nvPicPr>
        <p:blipFill>
          <a:blip r:embed="rId2"/>
          <a:stretch>
            <a:fillRect/>
          </a:stretch>
        </p:blipFill>
        <p:spPr>
          <a:xfrm>
            <a:off x="0" y="1030162"/>
            <a:ext cx="8077993" cy="5527049"/>
          </a:xfrm>
          <a:prstGeom prst="rect">
            <a:avLst/>
          </a:prstGeom>
          <a:ln w="12700">
            <a:miter lim="400000"/>
          </a:ln>
        </p:spPr>
      </p:pic>
      <p:sp>
        <p:nvSpPr>
          <p:cNvPr id="479" name="Rectangle"/>
          <p:cNvSpPr/>
          <p:nvPr/>
        </p:nvSpPr>
        <p:spPr>
          <a:xfrm>
            <a:off x="5369624" y="2032698"/>
            <a:ext cx="3392920" cy="617265"/>
          </a:xfrm>
          <a:prstGeom prst="rect">
            <a:avLst/>
          </a:prstGeom>
          <a:solidFill>
            <a:schemeClr val="accent3">
              <a:lumOff val="17647"/>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80" name="System Admin"/>
          <p:cNvSpPr txBox="1"/>
          <p:nvPr/>
        </p:nvSpPr>
        <p:spPr>
          <a:xfrm>
            <a:off x="5369624" y="2092410"/>
            <a:ext cx="3392920"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System Admin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Image" descr="Image"/>
          <p:cNvPicPr>
            <a:picLocks noChangeAspect="1"/>
          </p:cNvPicPr>
          <p:nvPr/>
        </p:nvPicPr>
        <p:blipFill>
          <a:blip r:embed="rId2"/>
          <a:stretch>
            <a:fillRect/>
          </a:stretch>
        </p:blipFill>
        <p:spPr>
          <a:xfrm>
            <a:off x="320632" y="0"/>
            <a:ext cx="7153605" cy="6858000"/>
          </a:xfrm>
          <a:prstGeom prst="rect">
            <a:avLst/>
          </a:prstGeom>
          <a:ln w="12700">
            <a:miter lim="400000"/>
          </a:ln>
        </p:spPr>
      </p:pic>
      <p:pic>
        <p:nvPicPr>
          <p:cNvPr id="483" name="Image" descr="Image"/>
          <p:cNvPicPr>
            <a:picLocks noChangeAspect="1"/>
          </p:cNvPicPr>
          <p:nvPr/>
        </p:nvPicPr>
        <p:blipFill>
          <a:blip r:embed="rId3"/>
          <a:stretch>
            <a:fillRect/>
          </a:stretch>
        </p:blipFill>
        <p:spPr>
          <a:xfrm>
            <a:off x="1438195" y="2482607"/>
            <a:ext cx="6267610" cy="2301860"/>
          </a:xfrm>
          <a:prstGeom prst="rect">
            <a:avLst/>
          </a:prstGeom>
          <a:ln w="12700">
            <a:miter lim="400000"/>
          </a:ln>
        </p:spPr>
      </p:pic>
      <p:pic>
        <p:nvPicPr>
          <p:cNvPr id="484" name="Image" descr="Image"/>
          <p:cNvPicPr>
            <a:picLocks noChangeAspect="1"/>
          </p:cNvPicPr>
          <p:nvPr/>
        </p:nvPicPr>
        <p:blipFill>
          <a:blip r:embed="rId4"/>
          <a:stretch>
            <a:fillRect/>
          </a:stretch>
        </p:blipFill>
        <p:spPr>
          <a:xfrm>
            <a:off x="3853144" y="4515218"/>
            <a:ext cx="5060304" cy="2357546"/>
          </a:xfrm>
          <a:prstGeom prst="rect">
            <a:avLst/>
          </a:prstGeom>
          <a:ln w="12700">
            <a:miter lim="400000"/>
          </a:ln>
        </p:spPr>
      </p:pic>
      <p:sp>
        <p:nvSpPr>
          <p:cNvPr id="485" name="Rectangle"/>
          <p:cNvSpPr/>
          <p:nvPr/>
        </p:nvSpPr>
        <p:spPr>
          <a:xfrm>
            <a:off x="730265" y="4978760"/>
            <a:ext cx="3392920" cy="617265"/>
          </a:xfrm>
          <a:prstGeom prst="rect">
            <a:avLst/>
          </a:prstGeom>
          <a:solidFill>
            <a:schemeClr val="accent3">
              <a:lumOff val="17647"/>
            </a:schemeClr>
          </a:solidFill>
          <a:ln w="12700">
            <a:miter lim="400000"/>
          </a:ln>
        </p:spPr>
        <p:txBody>
          <a:bodyPr lIns="45719" rIns="45719" anchor="ctr"/>
          <a:lstStyle/>
          <a:p>
            <a:pPr algn="ctr">
              <a:defRPr b="1" spc="300">
                <a:solidFill>
                  <a:srgbClr val="FFFFFF"/>
                </a:solidFill>
                <a:latin typeface="微软雅黑"/>
                <a:ea typeface="微软雅黑"/>
                <a:cs typeface="微软雅黑"/>
                <a:sym typeface="微软雅黑"/>
              </a:defRPr>
            </a:pPr>
            <a:endParaRPr/>
          </a:p>
        </p:txBody>
      </p:sp>
      <p:sp>
        <p:nvSpPr>
          <p:cNvPr id="486" name="System Admin"/>
          <p:cNvSpPr txBox="1"/>
          <p:nvPr/>
        </p:nvSpPr>
        <p:spPr>
          <a:xfrm>
            <a:off x="730265" y="5038471"/>
            <a:ext cx="3392920"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700" b="1" spc="450">
                <a:solidFill>
                  <a:srgbClr val="FFFFFF"/>
                </a:solidFill>
                <a:latin typeface="微软雅黑"/>
                <a:ea typeface="微软雅黑"/>
                <a:cs typeface="微软雅黑"/>
                <a:sym typeface="微软雅黑"/>
              </a:defRPr>
            </a:lvl1pPr>
          </a:lstStyle>
          <a:p>
            <a:r>
              <a:t>System Admin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0" name="矩形 1"/>
          <p:cNvGrpSpPr/>
          <p:nvPr/>
        </p:nvGrpSpPr>
        <p:grpSpPr>
          <a:xfrm>
            <a:off x="2324100" y="3666394"/>
            <a:ext cx="4495800" cy="1094741"/>
            <a:chOff x="0" y="0"/>
            <a:chExt cx="4495800" cy="1094739"/>
          </a:xfrm>
        </p:grpSpPr>
        <p:sp>
          <p:nvSpPr>
            <p:cNvPr id="488" name="Rectangle"/>
            <p:cNvSpPr/>
            <p:nvPr/>
          </p:nvSpPr>
          <p:spPr>
            <a:xfrm>
              <a:off x="0" y="78263"/>
              <a:ext cx="4495800" cy="938214"/>
            </a:xfrm>
            <a:prstGeom prst="rect">
              <a:avLst/>
            </a:prstGeom>
            <a:solidFill>
              <a:srgbClr val="0174AB"/>
            </a:solidFill>
            <a:ln w="12700" cap="flat">
              <a:noFill/>
              <a:miter lim="400000"/>
            </a:ln>
            <a:effectLst/>
          </p:spPr>
          <p:txBody>
            <a:bodyPr wrap="square" lIns="45719" tIns="45719" rIns="45719" bIns="45719" numCol="1" anchor="ctr">
              <a:noAutofit/>
            </a:bodyPr>
            <a:lstStyle/>
            <a:p>
              <a:pPr algn="ctr">
                <a:defRPr sz="6600" b="1" spc="300">
                  <a:solidFill>
                    <a:srgbClr val="FFFFFF"/>
                  </a:solidFill>
                  <a:latin typeface="微软雅黑"/>
                  <a:ea typeface="微软雅黑"/>
                  <a:cs typeface="微软雅黑"/>
                  <a:sym typeface="微软雅黑"/>
                </a:defRPr>
              </a:pPr>
              <a:endParaRPr/>
            </a:p>
          </p:txBody>
        </p:sp>
        <p:sp>
          <p:nvSpPr>
            <p:cNvPr id="489" name="THANKS"/>
            <p:cNvSpPr txBox="1"/>
            <p:nvPr/>
          </p:nvSpPr>
          <p:spPr>
            <a:xfrm>
              <a:off x="45719" y="0"/>
              <a:ext cx="4404361" cy="1094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600" b="1" spc="300">
                  <a:solidFill>
                    <a:srgbClr val="FFFFFF"/>
                  </a:solidFill>
                  <a:latin typeface="微软雅黑"/>
                  <a:ea typeface="微软雅黑"/>
                  <a:cs typeface="微软雅黑"/>
                  <a:sym typeface="微软雅黑"/>
                </a:defRPr>
              </a:lvl1pPr>
            </a:lstStyle>
            <a:p>
              <a:r>
                <a:t>THANKS</a:t>
              </a:r>
            </a:p>
          </p:txBody>
        </p:sp>
      </p:grpSp>
      <p:grpSp>
        <p:nvGrpSpPr>
          <p:cNvPr id="495" name="组合 4"/>
          <p:cNvGrpSpPr/>
          <p:nvPr/>
        </p:nvGrpSpPr>
        <p:grpSpPr>
          <a:xfrm>
            <a:off x="3009900" y="4758425"/>
            <a:ext cx="3078480" cy="460703"/>
            <a:chOff x="0" y="0"/>
            <a:chExt cx="3078480" cy="460701"/>
          </a:xfrm>
        </p:grpSpPr>
        <p:grpSp>
          <p:nvGrpSpPr>
            <p:cNvPr id="493" name="矩形 2"/>
            <p:cNvGrpSpPr/>
            <p:nvPr/>
          </p:nvGrpSpPr>
          <p:grpSpPr>
            <a:xfrm>
              <a:off x="0" y="961"/>
              <a:ext cx="1244600" cy="459741"/>
              <a:chOff x="0" y="0"/>
              <a:chExt cx="1244600" cy="459740"/>
            </a:xfrm>
          </p:grpSpPr>
          <p:sp>
            <p:nvSpPr>
              <p:cNvPr id="491" name="Rectangle"/>
              <p:cNvSpPr/>
              <p:nvPr/>
            </p:nvSpPr>
            <p:spPr>
              <a:xfrm>
                <a:off x="0" y="13969"/>
                <a:ext cx="1244600" cy="431801"/>
              </a:xfrm>
              <a:prstGeom prst="rect">
                <a:avLst/>
              </a:prstGeom>
              <a:solidFill>
                <a:srgbClr val="92D14F"/>
              </a:solidFill>
              <a:ln w="12700" cap="flat">
                <a:noFill/>
                <a:miter lim="400000"/>
              </a:ln>
              <a:effectLst>
                <a:outerShdw blurRad="63500" rotWithShape="0">
                  <a:srgbClr val="000000">
                    <a:alpha val="40000"/>
                  </a:srgbClr>
                </a:outerShdw>
              </a:effectLst>
            </p:spPr>
            <p:txBody>
              <a:bodyPr wrap="square" lIns="45719" tIns="45719" rIns="45719" bIns="45719" numCol="1" anchor="ctr">
                <a:noAutofit/>
              </a:bodyPr>
              <a:lstStyle/>
              <a:p>
                <a:pPr algn="ctr">
                  <a:defRPr sz="2400" b="1">
                    <a:solidFill>
                      <a:srgbClr val="FFFFFF"/>
                    </a:solidFill>
                    <a:latin typeface="微软雅黑"/>
                    <a:ea typeface="微软雅黑"/>
                    <a:cs typeface="微软雅黑"/>
                    <a:sym typeface="微软雅黑"/>
                  </a:defRPr>
                </a:pPr>
                <a:endParaRPr/>
              </a:p>
            </p:txBody>
          </p:sp>
          <p:sp>
            <p:nvSpPr>
              <p:cNvPr id="492" name="Team"/>
              <p:cNvSpPr txBox="1"/>
              <p:nvPr/>
            </p:nvSpPr>
            <p:spPr>
              <a:xfrm>
                <a:off x="45719" y="-1"/>
                <a:ext cx="1153162" cy="459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400" b="1">
                    <a:solidFill>
                      <a:srgbClr val="FFFFFF"/>
                    </a:solidFill>
                    <a:latin typeface="微软雅黑"/>
                    <a:ea typeface="微软雅黑"/>
                    <a:cs typeface="微软雅黑"/>
                    <a:sym typeface="微软雅黑"/>
                  </a:defRPr>
                </a:lvl1pPr>
              </a:lstStyle>
              <a:p>
                <a:r>
                  <a:t>Team</a:t>
                </a:r>
              </a:p>
            </p:txBody>
          </p:sp>
        </p:grpSp>
        <p:sp>
          <p:nvSpPr>
            <p:cNvPr id="494" name="文本框 3"/>
            <p:cNvSpPr txBox="1"/>
            <p:nvPr/>
          </p:nvSpPr>
          <p:spPr>
            <a:xfrm>
              <a:off x="1506219" y="0"/>
              <a:ext cx="1572262" cy="4597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1" spc="300">
                  <a:solidFill>
                    <a:srgbClr val="0174AB"/>
                  </a:solidFill>
                  <a:latin typeface="微软雅黑"/>
                  <a:ea typeface="微软雅黑"/>
                  <a:cs typeface="微软雅黑"/>
                  <a:sym typeface="微软雅黑"/>
                </a:defRPr>
              </a:lvl1pPr>
            </a:lstStyle>
            <a:p>
              <a:r>
                <a:t>NULL</a:t>
              </a:r>
            </a:p>
          </p:txBody>
        </p:sp>
      </p:grpSp>
      <p:grpSp>
        <p:nvGrpSpPr>
          <p:cNvPr id="498" name="Group 4"/>
          <p:cNvGrpSpPr/>
          <p:nvPr/>
        </p:nvGrpSpPr>
        <p:grpSpPr>
          <a:xfrm>
            <a:off x="3648075" y="1640104"/>
            <a:ext cx="1847850" cy="1718792"/>
            <a:chOff x="0" y="0"/>
            <a:chExt cx="1847850" cy="1718791"/>
          </a:xfrm>
        </p:grpSpPr>
        <p:sp>
          <p:nvSpPr>
            <p:cNvPr id="496" name="Freeform 6"/>
            <p:cNvSpPr/>
            <p:nvPr/>
          </p:nvSpPr>
          <p:spPr>
            <a:xfrm>
              <a:off x="0" y="0"/>
              <a:ext cx="1847850" cy="1718792"/>
            </a:xfrm>
            <a:custGeom>
              <a:avLst/>
              <a:gdLst/>
              <a:ahLst/>
              <a:cxnLst>
                <a:cxn ang="0">
                  <a:pos x="wd2" y="hd2"/>
                </a:cxn>
                <a:cxn ang="5400000">
                  <a:pos x="wd2" y="hd2"/>
                </a:cxn>
                <a:cxn ang="10800000">
                  <a:pos x="wd2" y="hd2"/>
                </a:cxn>
                <a:cxn ang="16200000">
                  <a:pos x="wd2" y="hd2"/>
                </a:cxn>
              </a:cxnLst>
              <a:rect l="0" t="0" r="r" b="b"/>
              <a:pathLst>
                <a:path w="21600" h="21572" extrusionOk="0">
                  <a:moveTo>
                    <a:pt x="1525" y="6865"/>
                  </a:moveTo>
                  <a:cubicBezTo>
                    <a:pt x="1525" y="7599"/>
                    <a:pt x="1525" y="8281"/>
                    <a:pt x="1525" y="8963"/>
                  </a:cubicBezTo>
                  <a:cubicBezTo>
                    <a:pt x="1525" y="9032"/>
                    <a:pt x="1604" y="9100"/>
                    <a:pt x="1668" y="9134"/>
                  </a:cubicBezTo>
                  <a:cubicBezTo>
                    <a:pt x="2160" y="9441"/>
                    <a:pt x="2287" y="9953"/>
                    <a:pt x="1954" y="10482"/>
                  </a:cubicBezTo>
                  <a:cubicBezTo>
                    <a:pt x="1922" y="10550"/>
                    <a:pt x="1890" y="10636"/>
                    <a:pt x="1890" y="10704"/>
                  </a:cubicBezTo>
                  <a:cubicBezTo>
                    <a:pt x="2033" y="12478"/>
                    <a:pt x="2192" y="14236"/>
                    <a:pt x="2335" y="16010"/>
                  </a:cubicBezTo>
                  <a:cubicBezTo>
                    <a:pt x="2446" y="17443"/>
                    <a:pt x="2573" y="18893"/>
                    <a:pt x="2684" y="20344"/>
                  </a:cubicBezTo>
                  <a:cubicBezTo>
                    <a:pt x="2716" y="20736"/>
                    <a:pt x="2748" y="21111"/>
                    <a:pt x="2779" y="21572"/>
                  </a:cubicBezTo>
                  <a:cubicBezTo>
                    <a:pt x="1858" y="21572"/>
                    <a:pt x="953" y="21572"/>
                    <a:pt x="0" y="21572"/>
                  </a:cubicBezTo>
                  <a:cubicBezTo>
                    <a:pt x="32" y="21197"/>
                    <a:pt x="64" y="20787"/>
                    <a:pt x="95" y="20395"/>
                  </a:cubicBezTo>
                  <a:cubicBezTo>
                    <a:pt x="254" y="18194"/>
                    <a:pt x="429" y="16010"/>
                    <a:pt x="604" y="13809"/>
                  </a:cubicBezTo>
                  <a:cubicBezTo>
                    <a:pt x="683" y="12768"/>
                    <a:pt x="778" y="11745"/>
                    <a:pt x="858" y="10704"/>
                  </a:cubicBezTo>
                  <a:cubicBezTo>
                    <a:pt x="858" y="10618"/>
                    <a:pt x="826" y="10499"/>
                    <a:pt x="794" y="10431"/>
                  </a:cubicBezTo>
                  <a:cubicBezTo>
                    <a:pt x="508" y="9919"/>
                    <a:pt x="635" y="9407"/>
                    <a:pt x="1128" y="9134"/>
                  </a:cubicBezTo>
                  <a:cubicBezTo>
                    <a:pt x="1191" y="9100"/>
                    <a:pt x="1255" y="8998"/>
                    <a:pt x="1255" y="8929"/>
                  </a:cubicBezTo>
                  <a:cubicBezTo>
                    <a:pt x="1255" y="8264"/>
                    <a:pt x="1271" y="7581"/>
                    <a:pt x="1255" y="6916"/>
                  </a:cubicBezTo>
                  <a:cubicBezTo>
                    <a:pt x="1255" y="6831"/>
                    <a:pt x="1175" y="6711"/>
                    <a:pt x="1112" y="6660"/>
                  </a:cubicBezTo>
                  <a:cubicBezTo>
                    <a:pt x="921" y="6558"/>
                    <a:pt x="715" y="6472"/>
                    <a:pt x="492" y="6353"/>
                  </a:cubicBezTo>
                  <a:cubicBezTo>
                    <a:pt x="572" y="6302"/>
                    <a:pt x="635" y="6251"/>
                    <a:pt x="699" y="6217"/>
                  </a:cubicBezTo>
                  <a:cubicBezTo>
                    <a:pt x="3764" y="4391"/>
                    <a:pt x="6845" y="2548"/>
                    <a:pt x="9911" y="723"/>
                  </a:cubicBezTo>
                  <a:cubicBezTo>
                    <a:pt x="10276" y="501"/>
                    <a:pt x="10641" y="296"/>
                    <a:pt x="10991" y="57"/>
                  </a:cubicBezTo>
                  <a:cubicBezTo>
                    <a:pt x="11149" y="-28"/>
                    <a:pt x="11261" y="-11"/>
                    <a:pt x="11404" y="57"/>
                  </a:cubicBezTo>
                  <a:cubicBezTo>
                    <a:pt x="14246" y="1610"/>
                    <a:pt x="17089" y="3128"/>
                    <a:pt x="19932" y="4664"/>
                  </a:cubicBezTo>
                  <a:cubicBezTo>
                    <a:pt x="20472" y="4971"/>
                    <a:pt x="21028" y="5261"/>
                    <a:pt x="21600" y="5568"/>
                  </a:cubicBezTo>
                  <a:cubicBezTo>
                    <a:pt x="21266" y="5773"/>
                    <a:pt x="20965" y="5944"/>
                    <a:pt x="20679" y="6114"/>
                  </a:cubicBezTo>
                  <a:cubicBezTo>
                    <a:pt x="17614" y="7854"/>
                    <a:pt x="14548" y="9595"/>
                    <a:pt x="11483" y="11335"/>
                  </a:cubicBezTo>
                  <a:cubicBezTo>
                    <a:pt x="11292" y="11437"/>
                    <a:pt x="11134" y="11472"/>
                    <a:pt x="10927" y="11369"/>
                  </a:cubicBezTo>
                  <a:cubicBezTo>
                    <a:pt x="7878" y="9902"/>
                    <a:pt x="4828" y="8435"/>
                    <a:pt x="1779" y="6984"/>
                  </a:cubicBezTo>
                  <a:cubicBezTo>
                    <a:pt x="1715" y="6950"/>
                    <a:pt x="1636" y="6916"/>
                    <a:pt x="1525" y="6865"/>
                  </a:cubicBezTo>
                  <a:close/>
                </a:path>
              </a:pathLst>
            </a:custGeom>
            <a:solidFill>
              <a:srgbClr val="0174AB"/>
            </a:solidFill>
            <a:ln w="12700" cap="flat">
              <a:noFill/>
              <a:miter lim="400000"/>
            </a:ln>
            <a:effectLst/>
          </p:spPr>
          <p:txBody>
            <a:bodyPr wrap="square" lIns="45719" tIns="45719" rIns="45719" bIns="45719" numCol="1" anchor="t">
              <a:noAutofit/>
            </a:bodyPr>
            <a:lstStyle/>
            <a:p>
              <a:endParaRPr/>
            </a:p>
          </p:txBody>
        </p:sp>
        <p:sp>
          <p:nvSpPr>
            <p:cNvPr id="497" name="Freeform 7"/>
            <p:cNvSpPr/>
            <p:nvPr/>
          </p:nvSpPr>
          <p:spPr>
            <a:xfrm>
              <a:off x="381739" y="727990"/>
              <a:ext cx="1148091" cy="540945"/>
            </a:xfrm>
            <a:custGeom>
              <a:avLst/>
              <a:gdLst/>
              <a:ahLst/>
              <a:cxnLst>
                <a:cxn ang="0">
                  <a:pos x="wd2" y="hd2"/>
                </a:cxn>
                <a:cxn ang="5400000">
                  <a:pos x="wd2" y="hd2"/>
                </a:cxn>
                <a:cxn ang="10800000">
                  <a:pos x="wd2" y="hd2"/>
                </a:cxn>
                <a:cxn ang="16200000">
                  <a:pos x="wd2" y="hd2"/>
                </a:cxn>
              </a:cxnLst>
              <a:rect l="0" t="0" r="r" b="b"/>
              <a:pathLst>
                <a:path w="21600" h="21494" extrusionOk="0">
                  <a:moveTo>
                    <a:pt x="0" y="7938"/>
                  </a:moveTo>
                  <a:cubicBezTo>
                    <a:pt x="690" y="5832"/>
                    <a:pt x="1355" y="3780"/>
                    <a:pt x="1994" y="1728"/>
                  </a:cubicBezTo>
                  <a:cubicBezTo>
                    <a:pt x="2147" y="1296"/>
                    <a:pt x="2275" y="1350"/>
                    <a:pt x="2454" y="1512"/>
                  </a:cubicBezTo>
                  <a:cubicBezTo>
                    <a:pt x="3860" y="2862"/>
                    <a:pt x="5266" y="4158"/>
                    <a:pt x="6697" y="5454"/>
                  </a:cubicBezTo>
                  <a:cubicBezTo>
                    <a:pt x="8001" y="6696"/>
                    <a:pt x="9330" y="7938"/>
                    <a:pt x="10659" y="9180"/>
                  </a:cubicBezTo>
                  <a:cubicBezTo>
                    <a:pt x="10762" y="9288"/>
                    <a:pt x="10966" y="9180"/>
                    <a:pt x="11094" y="9018"/>
                  </a:cubicBezTo>
                  <a:cubicBezTo>
                    <a:pt x="13573" y="6264"/>
                    <a:pt x="16027" y="3510"/>
                    <a:pt x="18507" y="702"/>
                  </a:cubicBezTo>
                  <a:cubicBezTo>
                    <a:pt x="18711" y="486"/>
                    <a:pt x="18916" y="270"/>
                    <a:pt x="19146" y="0"/>
                  </a:cubicBezTo>
                  <a:cubicBezTo>
                    <a:pt x="19964" y="2592"/>
                    <a:pt x="20782" y="5130"/>
                    <a:pt x="21600" y="7722"/>
                  </a:cubicBezTo>
                  <a:cubicBezTo>
                    <a:pt x="20731" y="8910"/>
                    <a:pt x="19862" y="10044"/>
                    <a:pt x="18993" y="11178"/>
                  </a:cubicBezTo>
                  <a:cubicBezTo>
                    <a:pt x="16488" y="14526"/>
                    <a:pt x="13957" y="17874"/>
                    <a:pt x="11452" y="21222"/>
                  </a:cubicBezTo>
                  <a:cubicBezTo>
                    <a:pt x="11196" y="21546"/>
                    <a:pt x="11017" y="21600"/>
                    <a:pt x="10762" y="21276"/>
                  </a:cubicBezTo>
                  <a:cubicBezTo>
                    <a:pt x="7260" y="16902"/>
                    <a:pt x="3732" y="12582"/>
                    <a:pt x="204" y="8262"/>
                  </a:cubicBezTo>
                  <a:cubicBezTo>
                    <a:pt x="153" y="8154"/>
                    <a:pt x="77" y="8046"/>
                    <a:pt x="0" y="7938"/>
                  </a:cubicBezTo>
                  <a:close/>
                </a:path>
              </a:pathLst>
            </a:custGeom>
            <a:solidFill>
              <a:srgbClr val="0174AB"/>
            </a:solidFill>
            <a:ln w="12700" cap="flat">
              <a:noFill/>
              <a:miter lim="400000"/>
            </a:ln>
            <a:effectLst/>
          </p:spPr>
          <p:txBody>
            <a:bodyPr wrap="square" lIns="45719" tIns="45719" rIns="45719" bIns="45719" numCol="1" anchor="t">
              <a:noAutofit/>
            </a:bodyPr>
            <a:lstStyle/>
            <a:p>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矩形 11"/>
          <p:cNvSpPr/>
          <p:nvPr/>
        </p:nvSpPr>
        <p:spPr>
          <a:xfrm>
            <a:off x="0" y="0"/>
            <a:ext cx="9144000" cy="557154"/>
          </a:xfrm>
          <a:prstGeom prst="rect">
            <a:avLst/>
          </a:prstGeom>
          <a:solidFill>
            <a:srgbClr val="0174AB"/>
          </a:solidFill>
          <a:ln w="12700">
            <a:miter lim="400000"/>
          </a:ln>
          <a:effectLst>
            <a:outerShdw blurRad="50800" dist="12700" dir="5400000" rotWithShape="0">
              <a:srgbClr val="000000">
                <a:alpha val="40000"/>
              </a:srgbClr>
            </a:outerShdw>
          </a:effectLst>
        </p:spPr>
        <p:txBody>
          <a:bodyPr lIns="45719" rIns="45719" anchor="ctr"/>
          <a:lstStyle/>
          <a:p>
            <a:pPr algn="ctr">
              <a:defRPr>
                <a:solidFill>
                  <a:srgbClr val="FFFFFF"/>
                </a:solidFill>
              </a:defRPr>
            </a:pPr>
            <a:endParaRPr/>
          </a:p>
        </p:txBody>
      </p:sp>
      <p:sp>
        <p:nvSpPr>
          <p:cNvPr id="212" name="矩形 13"/>
          <p:cNvSpPr/>
          <p:nvPr/>
        </p:nvSpPr>
        <p:spPr>
          <a:xfrm>
            <a:off x="50799" y="97061"/>
            <a:ext cx="1183409" cy="35673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13" name="文本框 12"/>
          <p:cNvSpPr txBox="1"/>
          <p:nvPr/>
        </p:nvSpPr>
        <p:spPr>
          <a:xfrm>
            <a:off x="70946" y="93910"/>
            <a:ext cx="1188954"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666666"/>
                </a:solidFill>
                <a:latin typeface="微软雅黑"/>
                <a:ea typeface="微软雅黑"/>
                <a:cs typeface="微软雅黑"/>
                <a:sym typeface="微软雅黑"/>
              </a:defRPr>
            </a:lvl1pPr>
          </a:lstStyle>
          <a:p>
            <a:r>
              <a:t>Statment</a:t>
            </a:r>
          </a:p>
        </p:txBody>
      </p:sp>
      <p:sp>
        <p:nvSpPr>
          <p:cNvPr id="214" name="直接连接符 18"/>
          <p:cNvSpPr/>
          <p:nvPr/>
        </p:nvSpPr>
        <p:spPr>
          <a:xfrm>
            <a:off x="1534281" y="97061"/>
            <a:ext cx="1" cy="363032"/>
          </a:xfrm>
          <a:prstGeom prst="line">
            <a:avLst/>
          </a:prstGeom>
          <a:ln w="6350">
            <a:solidFill>
              <a:srgbClr val="FFFFFF"/>
            </a:solidFill>
            <a:prstDash val="dash"/>
            <a:miter/>
          </a:ln>
        </p:spPr>
        <p:txBody>
          <a:bodyPr lIns="45719" rIns="45719"/>
          <a:lstStyle/>
          <a:p>
            <a:endParaRPr/>
          </a:p>
        </p:txBody>
      </p:sp>
      <p:sp>
        <p:nvSpPr>
          <p:cNvPr id="215" name="文本框 23"/>
          <p:cNvSpPr txBox="1"/>
          <p:nvPr/>
        </p:nvSpPr>
        <p:spPr>
          <a:xfrm>
            <a:off x="1834356" y="93910"/>
            <a:ext cx="12039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Approach</a:t>
            </a:r>
          </a:p>
        </p:txBody>
      </p:sp>
      <p:sp>
        <p:nvSpPr>
          <p:cNvPr id="216" name="直接连接符 30"/>
          <p:cNvSpPr/>
          <p:nvPr/>
        </p:nvSpPr>
        <p:spPr>
          <a:xfrm>
            <a:off x="3199752" y="97061"/>
            <a:ext cx="1" cy="363032"/>
          </a:xfrm>
          <a:prstGeom prst="line">
            <a:avLst/>
          </a:prstGeom>
          <a:ln w="6350">
            <a:solidFill>
              <a:srgbClr val="FFFFFF"/>
            </a:solidFill>
            <a:prstDash val="dash"/>
            <a:miter/>
          </a:ln>
        </p:spPr>
        <p:txBody>
          <a:bodyPr lIns="45719" rIns="45719"/>
          <a:lstStyle/>
          <a:p>
            <a:endParaRPr/>
          </a:p>
        </p:txBody>
      </p:sp>
      <p:sp>
        <p:nvSpPr>
          <p:cNvPr id="217" name="直接连接符 31"/>
          <p:cNvSpPr/>
          <p:nvPr/>
        </p:nvSpPr>
        <p:spPr>
          <a:xfrm>
            <a:off x="5094754" y="78765"/>
            <a:ext cx="1" cy="363032"/>
          </a:xfrm>
          <a:prstGeom prst="line">
            <a:avLst/>
          </a:prstGeom>
          <a:ln w="6350">
            <a:solidFill>
              <a:srgbClr val="FFFFFF"/>
            </a:solidFill>
            <a:prstDash val="dash"/>
            <a:miter/>
          </a:ln>
        </p:spPr>
        <p:txBody>
          <a:bodyPr lIns="45719" rIns="45719"/>
          <a:lstStyle/>
          <a:p>
            <a:endParaRPr/>
          </a:p>
        </p:txBody>
      </p:sp>
      <p:sp>
        <p:nvSpPr>
          <p:cNvPr id="218" name="直接连接符 32"/>
          <p:cNvSpPr/>
          <p:nvPr/>
        </p:nvSpPr>
        <p:spPr>
          <a:xfrm>
            <a:off x="7253033" y="97061"/>
            <a:ext cx="1" cy="363032"/>
          </a:xfrm>
          <a:prstGeom prst="line">
            <a:avLst/>
          </a:prstGeom>
          <a:ln w="6350">
            <a:solidFill>
              <a:srgbClr val="FFFFFF"/>
            </a:solidFill>
            <a:prstDash val="dash"/>
            <a:miter/>
          </a:ln>
        </p:spPr>
        <p:txBody>
          <a:bodyPr lIns="45719" rIns="45719"/>
          <a:lstStyle/>
          <a:p>
            <a:endParaRPr/>
          </a:p>
        </p:txBody>
      </p:sp>
      <p:sp>
        <p:nvSpPr>
          <p:cNvPr id="219" name="矩形 20"/>
          <p:cNvSpPr txBox="1"/>
          <p:nvPr/>
        </p:nvSpPr>
        <p:spPr>
          <a:xfrm>
            <a:off x="1834722" y="1663347"/>
            <a:ext cx="5670529" cy="2788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lvl="1" algn="just">
              <a:lnSpc>
                <a:spcPct val="120000"/>
              </a:lnSpc>
              <a:defRPr sz="1500">
                <a:solidFill>
                  <a:srgbClr val="666666"/>
                </a:solidFill>
                <a:latin typeface="微软雅黑"/>
                <a:ea typeface="微软雅黑"/>
                <a:cs typeface="微软雅黑"/>
                <a:sym typeface="微软雅黑"/>
              </a:defRPr>
            </a:pPr>
            <a:r>
              <a:t>As increasingly the higher level of spirit enjoyment, the tourism industry has been brought a sustained growth. It plays a key role in many countries, and it has a positive influence on national economy. </a:t>
            </a:r>
          </a:p>
          <a:p>
            <a:pPr algn="just">
              <a:lnSpc>
                <a:spcPct val="120000"/>
              </a:lnSpc>
              <a:defRPr sz="1500">
                <a:solidFill>
                  <a:srgbClr val="666666"/>
                </a:solidFill>
                <a:latin typeface="微软雅黑"/>
                <a:ea typeface="微软雅黑"/>
                <a:cs typeface="微软雅黑"/>
                <a:sym typeface="微软雅黑"/>
              </a:defRPr>
            </a:pPr>
            <a:r>
              <a:t>The tourism agency system become an important factor affecting the development of the tourist industry, which has interaction between multiply industrial field. So our group project aim to build an integration hotel booking network between online travel agency website, hotel, transportation company and users(both users from website also drivers from transportation company)</a:t>
            </a:r>
          </a:p>
        </p:txBody>
      </p:sp>
      <p:sp>
        <p:nvSpPr>
          <p:cNvPr id="220" name="文本框 2"/>
          <p:cNvSpPr txBox="1"/>
          <p:nvPr/>
        </p:nvSpPr>
        <p:spPr>
          <a:xfrm>
            <a:off x="721637" y="1419536"/>
            <a:ext cx="1348423" cy="219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800">
                <a:solidFill>
                  <a:srgbClr val="92D14F"/>
                </a:solidFill>
                <a:latin typeface="Adobe 仿宋 Std R"/>
                <a:ea typeface="Adobe 仿宋 Std R"/>
                <a:cs typeface="Adobe 仿宋 Std R"/>
                <a:sym typeface="Adobe 仿宋 Std R"/>
              </a:defRPr>
            </a:lvl1pPr>
          </a:lstStyle>
          <a:p>
            <a:r>
              <a:t>“</a:t>
            </a:r>
          </a:p>
        </p:txBody>
      </p:sp>
      <p:sp>
        <p:nvSpPr>
          <p:cNvPr id="221" name="文本框 22"/>
          <p:cNvSpPr txBox="1"/>
          <p:nvPr/>
        </p:nvSpPr>
        <p:spPr>
          <a:xfrm>
            <a:off x="7688455" y="4380442"/>
            <a:ext cx="1348423" cy="219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800">
                <a:solidFill>
                  <a:srgbClr val="92D14F"/>
                </a:solidFill>
                <a:latin typeface="Adobe 仿宋 Std R"/>
                <a:ea typeface="Adobe 仿宋 Std R"/>
                <a:cs typeface="Adobe 仿宋 Std R"/>
                <a:sym typeface="Adobe 仿宋 Std R"/>
              </a:defRPr>
            </a:lvl1pPr>
          </a:lstStyle>
          <a:p>
            <a:r>
              <a:t>”</a:t>
            </a:r>
          </a:p>
        </p:txBody>
      </p:sp>
      <p:sp>
        <p:nvSpPr>
          <p:cNvPr id="222" name="文本框 23"/>
          <p:cNvSpPr txBox="1"/>
          <p:nvPr/>
        </p:nvSpPr>
        <p:spPr>
          <a:xfrm>
            <a:off x="3895466" y="93910"/>
            <a:ext cx="12039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Users</a:t>
            </a:r>
          </a:p>
        </p:txBody>
      </p:sp>
      <p:sp>
        <p:nvSpPr>
          <p:cNvPr id="223" name="文本框 23"/>
          <p:cNvSpPr txBox="1"/>
          <p:nvPr/>
        </p:nvSpPr>
        <p:spPr>
          <a:xfrm>
            <a:off x="5605582" y="112206"/>
            <a:ext cx="1647452"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Work Flow</a:t>
            </a:r>
          </a:p>
        </p:txBody>
      </p:sp>
      <p:sp>
        <p:nvSpPr>
          <p:cNvPr id="224" name="文本框 23"/>
          <p:cNvSpPr txBox="1"/>
          <p:nvPr/>
        </p:nvSpPr>
        <p:spPr>
          <a:xfrm>
            <a:off x="7760686" y="93910"/>
            <a:ext cx="12039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UML</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文本框 35"/>
          <p:cNvSpPr txBox="1"/>
          <p:nvPr/>
        </p:nvSpPr>
        <p:spPr>
          <a:xfrm>
            <a:off x="1294910" y="1560508"/>
            <a:ext cx="1026161" cy="1310641"/>
          </a:xfrm>
          <a:prstGeom prst="rect">
            <a:avLst/>
          </a:prstGeom>
          <a:ln w="12700">
            <a:miter lim="400000"/>
          </a:ln>
          <a:effectLst>
            <a:outerShdw blurRad="50800" dist="38100" dir="108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8000" b="1">
                <a:solidFill>
                  <a:srgbClr val="0174AB"/>
                </a:solidFill>
                <a:latin typeface="微软雅黑"/>
                <a:ea typeface="微软雅黑"/>
                <a:cs typeface="微软雅黑"/>
                <a:sym typeface="微软雅黑"/>
              </a:defRPr>
            </a:lvl1pPr>
          </a:lstStyle>
          <a:p>
            <a:r>
              <a:t>1</a:t>
            </a:r>
          </a:p>
        </p:txBody>
      </p:sp>
      <p:sp>
        <p:nvSpPr>
          <p:cNvPr id="227" name="矩形 38"/>
          <p:cNvSpPr txBox="1"/>
          <p:nvPr/>
        </p:nvSpPr>
        <p:spPr>
          <a:xfrm>
            <a:off x="2623397" y="1946587"/>
            <a:ext cx="5115561" cy="782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lnSpc>
                <a:spcPct val="120000"/>
              </a:lnSpc>
              <a:defRPr sz="1300">
                <a:solidFill>
                  <a:srgbClr val="666666"/>
                </a:solidFill>
                <a:latin typeface="微软雅黑"/>
                <a:ea typeface="微软雅黑"/>
                <a:cs typeface="微软雅黑"/>
                <a:sym typeface="微软雅黑"/>
              </a:defRPr>
            </a:lvl1pPr>
          </a:lstStyle>
          <a:p>
            <a:r>
              <a:t>The customer usually book hotel through travel agency website instant of directly from hotel websites. The hotel always has business cooperation with travel agency website.</a:t>
            </a:r>
          </a:p>
        </p:txBody>
      </p:sp>
      <p:sp>
        <p:nvSpPr>
          <p:cNvPr id="228" name="矩形 47"/>
          <p:cNvSpPr txBox="1"/>
          <p:nvPr/>
        </p:nvSpPr>
        <p:spPr>
          <a:xfrm>
            <a:off x="2623397" y="3159760"/>
            <a:ext cx="5115561" cy="538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lnSpc>
                <a:spcPct val="120000"/>
              </a:lnSpc>
              <a:defRPr sz="1300">
                <a:solidFill>
                  <a:schemeClr val="accent6">
                    <a:lumOff val="-9568"/>
                  </a:schemeClr>
                </a:solidFill>
                <a:latin typeface="微软雅黑"/>
                <a:ea typeface="微软雅黑"/>
                <a:cs typeface="微软雅黑"/>
                <a:sym typeface="微软雅黑"/>
              </a:defRPr>
            </a:lvl1pPr>
          </a:lstStyle>
          <a:p>
            <a:r>
              <a:t>The airport pick-up and drop-off service is one of the important services provide by the hotel after the order placed.</a:t>
            </a:r>
          </a:p>
        </p:txBody>
      </p:sp>
      <p:sp>
        <p:nvSpPr>
          <p:cNvPr id="229" name="文本框 36"/>
          <p:cNvSpPr txBox="1"/>
          <p:nvPr/>
        </p:nvSpPr>
        <p:spPr>
          <a:xfrm>
            <a:off x="1294910" y="2844546"/>
            <a:ext cx="1026161" cy="1310641"/>
          </a:xfrm>
          <a:prstGeom prst="rect">
            <a:avLst/>
          </a:prstGeom>
          <a:ln w="12700">
            <a:miter lim="400000"/>
          </a:ln>
          <a:effectLst>
            <a:outerShdw blurRad="50800" dist="38100" dir="108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8000" b="1">
                <a:solidFill>
                  <a:schemeClr val="accent6">
                    <a:lumOff val="-9568"/>
                  </a:schemeClr>
                </a:solidFill>
                <a:latin typeface="微软雅黑"/>
                <a:ea typeface="微软雅黑"/>
                <a:cs typeface="微软雅黑"/>
                <a:sym typeface="微软雅黑"/>
              </a:defRPr>
            </a:lvl1pPr>
          </a:lstStyle>
          <a:p>
            <a:r>
              <a:t>2</a:t>
            </a:r>
          </a:p>
        </p:txBody>
      </p:sp>
      <p:sp>
        <p:nvSpPr>
          <p:cNvPr id="230" name="文本框 37"/>
          <p:cNvSpPr txBox="1"/>
          <p:nvPr/>
        </p:nvSpPr>
        <p:spPr>
          <a:xfrm>
            <a:off x="1294910" y="4128585"/>
            <a:ext cx="1026161" cy="1310641"/>
          </a:xfrm>
          <a:prstGeom prst="rect">
            <a:avLst/>
          </a:prstGeom>
          <a:ln w="12700">
            <a:miter lim="400000"/>
          </a:ln>
          <a:effectLst>
            <a:outerShdw blurRad="50800" dist="38100" dir="108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8000" b="1">
                <a:solidFill>
                  <a:srgbClr val="0174AB"/>
                </a:solidFill>
                <a:latin typeface="微软雅黑"/>
                <a:ea typeface="微软雅黑"/>
                <a:cs typeface="微软雅黑"/>
                <a:sym typeface="微软雅黑"/>
              </a:defRPr>
            </a:lvl1pPr>
          </a:lstStyle>
          <a:p>
            <a:r>
              <a:t>3</a:t>
            </a:r>
          </a:p>
        </p:txBody>
      </p:sp>
      <p:sp>
        <p:nvSpPr>
          <p:cNvPr id="231" name="矩形 27"/>
          <p:cNvSpPr/>
          <p:nvPr/>
        </p:nvSpPr>
        <p:spPr>
          <a:xfrm>
            <a:off x="50799" y="97061"/>
            <a:ext cx="1183409" cy="35673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32" name="直接连接符 39"/>
          <p:cNvSpPr/>
          <p:nvPr/>
        </p:nvSpPr>
        <p:spPr>
          <a:xfrm>
            <a:off x="1304751" y="93910"/>
            <a:ext cx="1" cy="363033"/>
          </a:xfrm>
          <a:prstGeom prst="line">
            <a:avLst/>
          </a:prstGeom>
          <a:ln w="6350">
            <a:solidFill>
              <a:srgbClr val="FFFFFF"/>
            </a:solidFill>
            <a:prstDash val="dash"/>
            <a:miter/>
          </a:ln>
        </p:spPr>
        <p:txBody>
          <a:bodyPr lIns="45719" rIns="45719"/>
          <a:lstStyle/>
          <a:p>
            <a:endParaRPr/>
          </a:p>
        </p:txBody>
      </p:sp>
      <p:sp>
        <p:nvSpPr>
          <p:cNvPr id="233" name="直接连接符 45"/>
          <p:cNvSpPr/>
          <p:nvPr/>
        </p:nvSpPr>
        <p:spPr>
          <a:xfrm>
            <a:off x="2607196" y="93910"/>
            <a:ext cx="1" cy="363033"/>
          </a:xfrm>
          <a:prstGeom prst="line">
            <a:avLst/>
          </a:prstGeom>
          <a:ln w="6350">
            <a:solidFill>
              <a:srgbClr val="FFFFFF"/>
            </a:solidFill>
            <a:prstDash val="dash"/>
            <a:miter/>
          </a:ln>
        </p:spPr>
        <p:txBody>
          <a:bodyPr lIns="45719" rIns="45719"/>
          <a:lstStyle/>
          <a:p>
            <a:endParaRPr/>
          </a:p>
        </p:txBody>
      </p:sp>
      <p:sp>
        <p:nvSpPr>
          <p:cNvPr id="234" name="直接连接符 46"/>
          <p:cNvSpPr/>
          <p:nvPr/>
        </p:nvSpPr>
        <p:spPr>
          <a:xfrm>
            <a:off x="3979502" y="93910"/>
            <a:ext cx="1" cy="363033"/>
          </a:xfrm>
          <a:prstGeom prst="line">
            <a:avLst/>
          </a:prstGeom>
          <a:ln w="6350">
            <a:solidFill>
              <a:srgbClr val="FFFFFF"/>
            </a:solidFill>
            <a:prstDash val="dash"/>
            <a:miter/>
          </a:ln>
        </p:spPr>
        <p:txBody>
          <a:bodyPr lIns="45719" rIns="45719"/>
          <a:lstStyle/>
          <a:p>
            <a:endParaRPr/>
          </a:p>
        </p:txBody>
      </p:sp>
      <p:sp>
        <p:nvSpPr>
          <p:cNvPr id="235" name="直接连接符 49"/>
          <p:cNvSpPr/>
          <p:nvPr/>
        </p:nvSpPr>
        <p:spPr>
          <a:xfrm>
            <a:off x="5308761" y="93910"/>
            <a:ext cx="1" cy="363033"/>
          </a:xfrm>
          <a:prstGeom prst="line">
            <a:avLst/>
          </a:prstGeom>
          <a:ln w="6350">
            <a:solidFill>
              <a:srgbClr val="FFFFFF"/>
            </a:solidFill>
            <a:prstDash val="dash"/>
            <a:miter/>
          </a:ln>
        </p:spPr>
        <p:txBody>
          <a:bodyPr lIns="45719" rIns="45719"/>
          <a:lstStyle/>
          <a:p>
            <a:endParaRPr/>
          </a:p>
        </p:txBody>
      </p:sp>
      <p:sp>
        <p:nvSpPr>
          <p:cNvPr id="236" name="直接连接符 50"/>
          <p:cNvSpPr/>
          <p:nvPr/>
        </p:nvSpPr>
        <p:spPr>
          <a:xfrm>
            <a:off x="6698716" y="93910"/>
            <a:ext cx="1" cy="363033"/>
          </a:xfrm>
          <a:prstGeom prst="line">
            <a:avLst/>
          </a:prstGeom>
          <a:ln w="6350">
            <a:solidFill>
              <a:srgbClr val="FFFFFF"/>
            </a:solidFill>
            <a:prstDash val="dash"/>
            <a:miter/>
          </a:ln>
        </p:spPr>
        <p:txBody>
          <a:bodyPr lIns="45719" rIns="45719"/>
          <a:lstStyle/>
          <a:p>
            <a:endParaRPr/>
          </a:p>
        </p:txBody>
      </p:sp>
      <p:sp>
        <p:nvSpPr>
          <p:cNvPr id="237" name="矩形 38"/>
          <p:cNvSpPr txBox="1"/>
          <p:nvPr/>
        </p:nvSpPr>
        <p:spPr>
          <a:xfrm>
            <a:off x="2623397" y="4392745"/>
            <a:ext cx="5115561" cy="538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lnSpc>
                <a:spcPct val="120000"/>
              </a:lnSpc>
              <a:defRPr sz="1300">
                <a:solidFill>
                  <a:srgbClr val="666666"/>
                </a:solidFill>
                <a:latin typeface="微软雅黑"/>
                <a:ea typeface="微软雅黑"/>
                <a:cs typeface="微软雅黑"/>
                <a:sym typeface="微软雅黑"/>
              </a:defRPr>
            </a:lvl1pPr>
          </a:lstStyle>
          <a:p>
            <a:r>
              <a:t>The transport company have business corporation with hotel, the hotel will pick up suitable transport company for the customer.</a:t>
            </a:r>
          </a:p>
        </p:txBody>
      </p:sp>
      <p:sp>
        <p:nvSpPr>
          <p:cNvPr id="238" name="矩形 11"/>
          <p:cNvSpPr/>
          <p:nvPr/>
        </p:nvSpPr>
        <p:spPr>
          <a:xfrm>
            <a:off x="0" y="0"/>
            <a:ext cx="9144000" cy="557154"/>
          </a:xfrm>
          <a:prstGeom prst="rect">
            <a:avLst/>
          </a:prstGeom>
          <a:solidFill>
            <a:srgbClr val="0174AB"/>
          </a:solidFill>
          <a:ln w="12700">
            <a:miter lim="400000"/>
          </a:ln>
          <a:effectLst>
            <a:outerShdw blurRad="50800" dist="12700" dir="5400000" rotWithShape="0">
              <a:srgbClr val="000000">
                <a:alpha val="40000"/>
              </a:srgbClr>
            </a:outerShdw>
          </a:effectLst>
        </p:spPr>
        <p:txBody>
          <a:bodyPr lIns="45719" rIns="45719" anchor="ctr"/>
          <a:lstStyle/>
          <a:p>
            <a:pPr algn="ctr">
              <a:defRPr>
                <a:solidFill>
                  <a:srgbClr val="FFFFFF"/>
                </a:solidFill>
              </a:defRPr>
            </a:pPr>
            <a:endParaRPr/>
          </a:p>
        </p:txBody>
      </p:sp>
      <p:sp>
        <p:nvSpPr>
          <p:cNvPr id="239" name="矩形 13"/>
          <p:cNvSpPr/>
          <p:nvPr/>
        </p:nvSpPr>
        <p:spPr>
          <a:xfrm>
            <a:off x="50799" y="97061"/>
            <a:ext cx="1183409" cy="35673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40" name="文本框 12"/>
          <p:cNvSpPr txBox="1"/>
          <p:nvPr/>
        </p:nvSpPr>
        <p:spPr>
          <a:xfrm>
            <a:off x="70946" y="93910"/>
            <a:ext cx="1188954"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666666"/>
                </a:solidFill>
                <a:latin typeface="微软雅黑"/>
                <a:ea typeface="微软雅黑"/>
                <a:cs typeface="微软雅黑"/>
                <a:sym typeface="微软雅黑"/>
              </a:defRPr>
            </a:lvl1pPr>
          </a:lstStyle>
          <a:p>
            <a:r>
              <a:t>Statment</a:t>
            </a:r>
          </a:p>
        </p:txBody>
      </p:sp>
      <p:sp>
        <p:nvSpPr>
          <p:cNvPr id="241" name="直接连接符 18"/>
          <p:cNvSpPr/>
          <p:nvPr/>
        </p:nvSpPr>
        <p:spPr>
          <a:xfrm>
            <a:off x="1534281" y="97061"/>
            <a:ext cx="1" cy="363032"/>
          </a:xfrm>
          <a:prstGeom prst="line">
            <a:avLst/>
          </a:prstGeom>
          <a:ln w="6350">
            <a:solidFill>
              <a:srgbClr val="FFFFFF"/>
            </a:solidFill>
            <a:prstDash val="dash"/>
            <a:miter/>
          </a:ln>
        </p:spPr>
        <p:txBody>
          <a:bodyPr lIns="45719" rIns="45719"/>
          <a:lstStyle/>
          <a:p>
            <a:endParaRPr/>
          </a:p>
        </p:txBody>
      </p:sp>
      <p:sp>
        <p:nvSpPr>
          <p:cNvPr id="242" name="文本框 23"/>
          <p:cNvSpPr txBox="1"/>
          <p:nvPr/>
        </p:nvSpPr>
        <p:spPr>
          <a:xfrm>
            <a:off x="1834356" y="93910"/>
            <a:ext cx="12039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Approach</a:t>
            </a:r>
          </a:p>
        </p:txBody>
      </p:sp>
      <p:sp>
        <p:nvSpPr>
          <p:cNvPr id="243" name="直接连接符 30"/>
          <p:cNvSpPr/>
          <p:nvPr/>
        </p:nvSpPr>
        <p:spPr>
          <a:xfrm>
            <a:off x="3199752" y="97061"/>
            <a:ext cx="1" cy="363032"/>
          </a:xfrm>
          <a:prstGeom prst="line">
            <a:avLst/>
          </a:prstGeom>
          <a:ln w="6350">
            <a:solidFill>
              <a:srgbClr val="FFFFFF"/>
            </a:solidFill>
            <a:prstDash val="dash"/>
            <a:miter/>
          </a:ln>
        </p:spPr>
        <p:txBody>
          <a:bodyPr lIns="45719" rIns="45719"/>
          <a:lstStyle/>
          <a:p>
            <a:endParaRPr/>
          </a:p>
        </p:txBody>
      </p:sp>
      <p:sp>
        <p:nvSpPr>
          <p:cNvPr id="244" name="直接连接符 31"/>
          <p:cNvSpPr/>
          <p:nvPr/>
        </p:nvSpPr>
        <p:spPr>
          <a:xfrm>
            <a:off x="5094754" y="78765"/>
            <a:ext cx="1" cy="363032"/>
          </a:xfrm>
          <a:prstGeom prst="line">
            <a:avLst/>
          </a:prstGeom>
          <a:ln w="6350">
            <a:solidFill>
              <a:srgbClr val="FFFFFF"/>
            </a:solidFill>
            <a:prstDash val="dash"/>
            <a:miter/>
          </a:ln>
        </p:spPr>
        <p:txBody>
          <a:bodyPr lIns="45719" rIns="45719"/>
          <a:lstStyle/>
          <a:p>
            <a:endParaRPr/>
          </a:p>
        </p:txBody>
      </p:sp>
      <p:sp>
        <p:nvSpPr>
          <p:cNvPr id="245" name="直接连接符 32"/>
          <p:cNvSpPr/>
          <p:nvPr/>
        </p:nvSpPr>
        <p:spPr>
          <a:xfrm>
            <a:off x="7253033" y="97061"/>
            <a:ext cx="1" cy="363032"/>
          </a:xfrm>
          <a:prstGeom prst="line">
            <a:avLst/>
          </a:prstGeom>
          <a:ln w="6350">
            <a:solidFill>
              <a:srgbClr val="FFFFFF"/>
            </a:solidFill>
            <a:prstDash val="dash"/>
            <a:miter/>
          </a:ln>
        </p:spPr>
        <p:txBody>
          <a:bodyPr lIns="45719" rIns="45719"/>
          <a:lstStyle/>
          <a:p>
            <a:endParaRPr/>
          </a:p>
        </p:txBody>
      </p:sp>
      <p:sp>
        <p:nvSpPr>
          <p:cNvPr id="246" name="文本框 23"/>
          <p:cNvSpPr txBox="1"/>
          <p:nvPr/>
        </p:nvSpPr>
        <p:spPr>
          <a:xfrm>
            <a:off x="3789134" y="109056"/>
            <a:ext cx="1203962" cy="332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Users</a:t>
            </a:r>
          </a:p>
        </p:txBody>
      </p:sp>
      <p:sp>
        <p:nvSpPr>
          <p:cNvPr id="247" name="文本框 23"/>
          <p:cNvSpPr txBox="1"/>
          <p:nvPr/>
        </p:nvSpPr>
        <p:spPr>
          <a:xfrm>
            <a:off x="5519594" y="93911"/>
            <a:ext cx="1522608" cy="332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Work Flow</a:t>
            </a:r>
          </a:p>
        </p:txBody>
      </p:sp>
      <p:sp>
        <p:nvSpPr>
          <p:cNvPr id="248" name="文本框 23"/>
          <p:cNvSpPr txBox="1"/>
          <p:nvPr/>
        </p:nvSpPr>
        <p:spPr>
          <a:xfrm>
            <a:off x="7804175" y="93910"/>
            <a:ext cx="1522608"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UML</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56" name="组合 2"/>
          <p:cNvGrpSpPr/>
          <p:nvPr/>
        </p:nvGrpSpPr>
        <p:grpSpPr>
          <a:xfrm>
            <a:off x="1559718" y="2570701"/>
            <a:ext cx="5978844" cy="1718793"/>
            <a:chOff x="0" y="0"/>
            <a:chExt cx="5978842" cy="1718791"/>
          </a:xfrm>
        </p:grpSpPr>
        <p:grpSp>
          <p:nvGrpSpPr>
            <p:cNvPr id="254" name="组合 13"/>
            <p:cNvGrpSpPr/>
            <p:nvPr/>
          </p:nvGrpSpPr>
          <p:grpSpPr>
            <a:xfrm>
              <a:off x="0" y="0"/>
              <a:ext cx="5978843" cy="1718792"/>
              <a:chOff x="0" y="0"/>
              <a:chExt cx="5978842" cy="1718791"/>
            </a:xfrm>
          </p:grpSpPr>
          <p:grpSp>
            <p:nvGrpSpPr>
              <p:cNvPr id="252" name="Group 4"/>
              <p:cNvGrpSpPr/>
              <p:nvPr/>
            </p:nvGrpSpPr>
            <p:grpSpPr>
              <a:xfrm>
                <a:off x="0" y="0"/>
                <a:ext cx="1847850" cy="1718792"/>
                <a:chOff x="0" y="0"/>
                <a:chExt cx="1847850" cy="1718791"/>
              </a:xfrm>
            </p:grpSpPr>
            <p:sp>
              <p:nvSpPr>
                <p:cNvPr id="250" name="Freeform 6"/>
                <p:cNvSpPr/>
                <p:nvPr/>
              </p:nvSpPr>
              <p:spPr>
                <a:xfrm>
                  <a:off x="0" y="0"/>
                  <a:ext cx="1847850" cy="1718792"/>
                </a:xfrm>
                <a:custGeom>
                  <a:avLst/>
                  <a:gdLst/>
                  <a:ahLst/>
                  <a:cxnLst>
                    <a:cxn ang="0">
                      <a:pos x="wd2" y="hd2"/>
                    </a:cxn>
                    <a:cxn ang="5400000">
                      <a:pos x="wd2" y="hd2"/>
                    </a:cxn>
                    <a:cxn ang="10800000">
                      <a:pos x="wd2" y="hd2"/>
                    </a:cxn>
                    <a:cxn ang="16200000">
                      <a:pos x="wd2" y="hd2"/>
                    </a:cxn>
                  </a:cxnLst>
                  <a:rect l="0" t="0" r="r" b="b"/>
                  <a:pathLst>
                    <a:path w="21600" h="21572" extrusionOk="0">
                      <a:moveTo>
                        <a:pt x="1525" y="6865"/>
                      </a:moveTo>
                      <a:cubicBezTo>
                        <a:pt x="1525" y="7599"/>
                        <a:pt x="1525" y="8281"/>
                        <a:pt x="1525" y="8963"/>
                      </a:cubicBezTo>
                      <a:cubicBezTo>
                        <a:pt x="1525" y="9032"/>
                        <a:pt x="1604" y="9100"/>
                        <a:pt x="1668" y="9134"/>
                      </a:cubicBezTo>
                      <a:cubicBezTo>
                        <a:pt x="2160" y="9441"/>
                        <a:pt x="2287" y="9953"/>
                        <a:pt x="1954" y="10482"/>
                      </a:cubicBezTo>
                      <a:cubicBezTo>
                        <a:pt x="1922" y="10550"/>
                        <a:pt x="1890" y="10636"/>
                        <a:pt x="1890" y="10704"/>
                      </a:cubicBezTo>
                      <a:cubicBezTo>
                        <a:pt x="2033" y="12478"/>
                        <a:pt x="2192" y="14236"/>
                        <a:pt x="2335" y="16010"/>
                      </a:cubicBezTo>
                      <a:cubicBezTo>
                        <a:pt x="2446" y="17443"/>
                        <a:pt x="2573" y="18893"/>
                        <a:pt x="2684" y="20344"/>
                      </a:cubicBezTo>
                      <a:cubicBezTo>
                        <a:pt x="2716" y="20736"/>
                        <a:pt x="2748" y="21111"/>
                        <a:pt x="2779" y="21572"/>
                      </a:cubicBezTo>
                      <a:cubicBezTo>
                        <a:pt x="1858" y="21572"/>
                        <a:pt x="953" y="21572"/>
                        <a:pt x="0" y="21572"/>
                      </a:cubicBezTo>
                      <a:cubicBezTo>
                        <a:pt x="32" y="21197"/>
                        <a:pt x="64" y="20787"/>
                        <a:pt x="95" y="20395"/>
                      </a:cubicBezTo>
                      <a:cubicBezTo>
                        <a:pt x="254" y="18194"/>
                        <a:pt x="429" y="16010"/>
                        <a:pt x="604" y="13809"/>
                      </a:cubicBezTo>
                      <a:cubicBezTo>
                        <a:pt x="683" y="12768"/>
                        <a:pt x="778" y="11745"/>
                        <a:pt x="858" y="10704"/>
                      </a:cubicBezTo>
                      <a:cubicBezTo>
                        <a:pt x="858" y="10618"/>
                        <a:pt x="826" y="10499"/>
                        <a:pt x="794" y="10431"/>
                      </a:cubicBezTo>
                      <a:cubicBezTo>
                        <a:pt x="508" y="9919"/>
                        <a:pt x="635" y="9407"/>
                        <a:pt x="1128" y="9134"/>
                      </a:cubicBezTo>
                      <a:cubicBezTo>
                        <a:pt x="1191" y="9100"/>
                        <a:pt x="1255" y="8998"/>
                        <a:pt x="1255" y="8929"/>
                      </a:cubicBezTo>
                      <a:cubicBezTo>
                        <a:pt x="1255" y="8264"/>
                        <a:pt x="1271" y="7581"/>
                        <a:pt x="1255" y="6916"/>
                      </a:cubicBezTo>
                      <a:cubicBezTo>
                        <a:pt x="1255" y="6831"/>
                        <a:pt x="1175" y="6711"/>
                        <a:pt x="1112" y="6660"/>
                      </a:cubicBezTo>
                      <a:cubicBezTo>
                        <a:pt x="921" y="6558"/>
                        <a:pt x="715" y="6472"/>
                        <a:pt x="492" y="6353"/>
                      </a:cubicBezTo>
                      <a:cubicBezTo>
                        <a:pt x="572" y="6302"/>
                        <a:pt x="635" y="6251"/>
                        <a:pt x="699" y="6217"/>
                      </a:cubicBezTo>
                      <a:cubicBezTo>
                        <a:pt x="3764" y="4391"/>
                        <a:pt x="6845" y="2548"/>
                        <a:pt x="9911" y="723"/>
                      </a:cubicBezTo>
                      <a:cubicBezTo>
                        <a:pt x="10276" y="501"/>
                        <a:pt x="10641" y="296"/>
                        <a:pt x="10991" y="57"/>
                      </a:cubicBezTo>
                      <a:cubicBezTo>
                        <a:pt x="11149" y="-28"/>
                        <a:pt x="11261" y="-11"/>
                        <a:pt x="11404" y="57"/>
                      </a:cubicBezTo>
                      <a:cubicBezTo>
                        <a:pt x="14246" y="1610"/>
                        <a:pt x="17089" y="3128"/>
                        <a:pt x="19932" y="4664"/>
                      </a:cubicBezTo>
                      <a:cubicBezTo>
                        <a:pt x="20472" y="4971"/>
                        <a:pt x="21028" y="5261"/>
                        <a:pt x="21600" y="5568"/>
                      </a:cubicBezTo>
                      <a:cubicBezTo>
                        <a:pt x="21266" y="5773"/>
                        <a:pt x="20965" y="5944"/>
                        <a:pt x="20679" y="6114"/>
                      </a:cubicBezTo>
                      <a:cubicBezTo>
                        <a:pt x="17614" y="7854"/>
                        <a:pt x="14548" y="9595"/>
                        <a:pt x="11483" y="11335"/>
                      </a:cubicBezTo>
                      <a:cubicBezTo>
                        <a:pt x="11292" y="11437"/>
                        <a:pt x="11134" y="11472"/>
                        <a:pt x="10927" y="11369"/>
                      </a:cubicBezTo>
                      <a:cubicBezTo>
                        <a:pt x="7878" y="9902"/>
                        <a:pt x="4828" y="8435"/>
                        <a:pt x="1779" y="6984"/>
                      </a:cubicBezTo>
                      <a:cubicBezTo>
                        <a:pt x="1715" y="6950"/>
                        <a:pt x="1636" y="6916"/>
                        <a:pt x="1525" y="6865"/>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51" name="Freeform 7"/>
                <p:cNvSpPr/>
                <p:nvPr/>
              </p:nvSpPr>
              <p:spPr>
                <a:xfrm>
                  <a:off x="381739" y="727990"/>
                  <a:ext cx="1148091" cy="540945"/>
                </a:xfrm>
                <a:custGeom>
                  <a:avLst/>
                  <a:gdLst/>
                  <a:ahLst/>
                  <a:cxnLst>
                    <a:cxn ang="0">
                      <a:pos x="wd2" y="hd2"/>
                    </a:cxn>
                    <a:cxn ang="5400000">
                      <a:pos x="wd2" y="hd2"/>
                    </a:cxn>
                    <a:cxn ang="10800000">
                      <a:pos x="wd2" y="hd2"/>
                    </a:cxn>
                    <a:cxn ang="16200000">
                      <a:pos x="wd2" y="hd2"/>
                    </a:cxn>
                  </a:cxnLst>
                  <a:rect l="0" t="0" r="r" b="b"/>
                  <a:pathLst>
                    <a:path w="21600" h="21494" extrusionOk="0">
                      <a:moveTo>
                        <a:pt x="0" y="7938"/>
                      </a:moveTo>
                      <a:cubicBezTo>
                        <a:pt x="690" y="5832"/>
                        <a:pt x="1355" y="3780"/>
                        <a:pt x="1994" y="1728"/>
                      </a:cubicBezTo>
                      <a:cubicBezTo>
                        <a:pt x="2147" y="1296"/>
                        <a:pt x="2275" y="1350"/>
                        <a:pt x="2454" y="1512"/>
                      </a:cubicBezTo>
                      <a:cubicBezTo>
                        <a:pt x="3860" y="2862"/>
                        <a:pt x="5266" y="4158"/>
                        <a:pt x="6697" y="5454"/>
                      </a:cubicBezTo>
                      <a:cubicBezTo>
                        <a:pt x="8001" y="6696"/>
                        <a:pt x="9330" y="7938"/>
                        <a:pt x="10659" y="9180"/>
                      </a:cubicBezTo>
                      <a:cubicBezTo>
                        <a:pt x="10762" y="9288"/>
                        <a:pt x="10966" y="9180"/>
                        <a:pt x="11094" y="9018"/>
                      </a:cubicBezTo>
                      <a:cubicBezTo>
                        <a:pt x="13573" y="6264"/>
                        <a:pt x="16027" y="3510"/>
                        <a:pt x="18507" y="702"/>
                      </a:cubicBezTo>
                      <a:cubicBezTo>
                        <a:pt x="18711" y="486"/>
                        <a:pt x="18916" y="270"/>
                        <a:pt x="19146" y="0"/>
                      </a:cubicBezTo>
                      <a:cubicBezTo>
                        <a:pt x="19964" y="2592"/>
                        <a:pt x="20782" y="5130"/>
                        <a:pt x="21600" y="7722"/>
                      </a:cubicBezTo>
                      <a:cubicBezTo>
                        <a:pt x="20731" y="8910"/>
                        <a:pt x="19862" y="10044"/>
                        <a:pt x="18993" y="11178"/>
                      </a:cubicBezTo>
                      <a:cubicBezTo>
                        <a:pt x="16488" y="14526"/>
                        <a:pt x="13957" y="17874"/>
                        <a:pt x="11452" y="21222"/>
                      </a:cubicBezTo>
                      <a:cubicBezTo>
                        <a:pt x="11196" y="21546"/>
                        <a:pt x="11017" y="21600"/>
                        <a:pt x="10762" y="21276"/>
                      </a:cubicBezTo>
                      <a:cubicBezTo>
                        <a:pt x="7260" y="16902"/>
                        <a:pt x="3732" y="12582"/>
                        <a:pt x="204" y="8262"/>
                      </a:cubicBezTo>
                      <a:cubicBezTo>
                        <a:pt x="153" y="8154"/>
                        <a:pt x="77" y="8046"/>
                        <a:pt x="0" y="7938"/>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253" name="文本框 12"/>
              <p:cNvSpPr txBox="1"/>
              <p:nvPr/>
            </p:nvSpPr>
            <p:spPr>
              <a:xfrm>
                <a:off x="2049145" y="127825"/>
                <a:ext cx="3929698" cy="955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5700" b="1" spc="237">
                    <a:solidFill>
                      <a:srgbClr val="FFFFFF"/>
                    </a:solidFill>
                    <a:latin typeface="微软雅黑"/>
                    <a:ea typeface="微软雅黑"/>
                    <a:cs typeface="微软雅黑"/>
                    <a:sym typeface="微软雅黑"/>
                  </a:defRPr>
                </a:lvl1pPr>
              </a:lstStyle>
              <a:p>
                <a:r>
                  <a:t>Approach</a:t>
                </a:r>
              </a:p>
            </p:txBody>
          </p:sp>
        </p:grpSp>
        <p:sp>
          <p:nvSpPr>
            <p:cNvPr id="255" name="矩形 14"/>
            <p:cNvSpPr txBox="1"/>
            <p:nvPr/>
          </p:nvSpPr>
          <p:spPr>
            <a:xfrm>
              <a:off x="2112644" y="1246210"/>
              <a:ext cx="376459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900">
                  <a:solidFill>
                    <a:srgbClr val="FFFFFF"/>
                  </a:solidFill>
                  <a:latin typeface="微软雅黑"/>
                  <a:ea typeface="微软雅黑"/>
                  <a:cs typeface="微软雅黑"/>
                  <a:sym typeface="微软雅黑"/>
                </a:defRPr>
              </a:pPr>
              <a:r>
                <a:t>It was the best of times, it was the worst of times; it was the age of wisdom, it was the age of foolishness. </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椭圆 36"/>
          <p:cNvSpPr/>
          <p:nvPr/>
        </p:nvSpPr>
        <p:spPr>
          <a:xfrm>
            <a:off x="713748" y="2724063"/>
            <a:ext cx="2044875" cy="2044875"/>
          </a:xfrm>
          <a:prstGeom prst="ellipse">
            <a:avLst/>
          </a:prstGeom>
          <a:solidFill>
            <a:srgbClr val="0174AB"/>
          </a:solidFill>
          <a:ln w="12700">
            <a:miter lim="400000"/>
          </a:ln>
        </p:spPr>
        <p:txBody>
          <a:bodyPr lIns="45719" rIns="45719" anchor="ctr"/>
          <a:lstStyle/>
          <a:p>
            <a:pPr algn="ctr">
              <a:defRPr>
                <a:solidFill>
                  <a:srgbClr val="FFFFFF"/>
                </a:solidFill>
              </a:defRPr>
            </a:pPr>
            <a:endParaRPr/>
          </a:p>
        </p:txBody>
      </p:sp>
      <p:grpSp>
        <p:nvGrpSpPr>
          <p:cNvPr id="267" name="Group 12"/>
          <p:cNvGrpSpPr/>
          <p:nvPr/>
        </p:nvGrpSpPr>
        <p:grpSpPr>
          <a:xfrm>
            <a:off x="1183962" y="3105832"/>
            <a:ext cx="1361804" cy="1281347"/>
            <a:chOff x="0" y="0"/>
            <a:chExt cx="1361802" cy="1281345"/>
          </a:xfrm>
        </p:grpSpPr>
        <p:sp>
          <p:nvSpPr>
            <p:cNvPr id="259" name="Freeform 14"/>
            <p:cNvSpPr/>
            <p:nvPr/>
          </p:nvSpPr>
          <p:spPr>
            <a:xfrm>
              <a:off x="0" y="-1"/>
              <a:ext cx="1021665" cy="1281347"/>
            </a:xfrm>
            <a:custGeom>
              <a:avLst/>
              <a:gdLst/>
              <a:ahLst/>
              <a:cxnLst>
                <a:cxn ang="0">
                  <a:pos x="wd2" y="hd2"/>
                </a:cxn>
                <a:cxn ang="5400000">
                  <a:pos x="wd2" y="hd2"/>
                </a:cxn>
                <a:cxn ang="10800000">
                  <a:pos x="wd2" y="hd2"/>
                </a:cxn>
                <a:cxn ang="16200000">
                  <a:pos x="wd2" y="hd2"/>
                </a:cxn>
              </a:cxnLst>
              <a:rect l="0" t="0" r="r" b="b"/>
              <a:pathLst>
                <a:path w="21600" h="21600" extrusionOk="0">
                  <a:moveTo>
                    <a:pt x="18931" y="6663"/>
                  </a:moveTo>
                  <a:cubicBezTo>
                    <a:pt x="18931" y="6161"/>
                    <a:pt x="18931" y="5731"/>
                    <a:pt x="18931" y="5301"/>
                  </a:cubicBezTo>
                  <a:cubicBezTo>
                    <a:pt x="18931" y="4442"/>
                    <a:pt x="18931" y="3582"/>
                    <a:pt x="18931" y="2722"/>
                  </a:cubicBezTo>
                  <a:cubicBezTo>
                    <a:pt x="18931" y="2346"/>
                    <a:pt x="18869" y="2293"/>
                    <a:pt x="18410" y="2293"/>
                  </a:cubicBezTo>
                  <a:cubicBezTo>
                    <a:pt x="15095" y="2293"/>
                    <a:pt x="11780" y="2293"/>
                    <a:pt x="8444" y="2293"/>
                  </a:cubicBezTo>
                  <a:cubicBezTo>
                    <a:pt x="8340" y="2293"/>
                    <a:pt x="8215" y="2293"/>
                    <a:pt x="8069" y="2293"/>
                  </a:cubicBezTo>
                  <a:cubicBezTo>
                    <a:pt x="8069" y="2454"/>
                    <a:pt x="8069" y="2579"/>
                    <a:pt x="8069" y="2687"/>
                  </a:cubicBezTo>
                  <a:cubicBezTo>
                    <a:pt x="8069" y="3564"/>
                    <a:pt x="8069" y="4424"/>
                    <a:pt x="8069" y="5301"/>
                  </a:cubicBezTo>
                  <a:cubicBezTo>
                    <a:pt x="8048" y="6304"/>
                    <a:pt x="7318" y="6913"/>
                    <a:pt x="6151" y="6913"/>
                  </a:cubicBezTo>
                  <a:cubicBezTo>
                    <a:pt x="5108" y="6913"/>
                    <a:pt x="4066" y="6913"/>
                    <a:pt x="3023" y="6913"/>
                  </a:cubicBezTo>
                  <a:cubicBezTo>
                    <a:pt x="2919" y="6913"/>
                    <a:pt x="2815" y="6913"/>
                    <a:pt x="2669" y="6913"/>
                  </a:cubicBezTo>
                  <a:cubicBezTo>
                    <a:pt x="2669" y="7057"/>
                    <a:pt x="2669" y="7146"/>
                    <a:pt x="2669" y="7236"/>
                  </a:cubicBezTo>
                  <a:cubicBezTo>
                    <a:pt x="2669" y="11104"/>
                    <a:pt x="2669" y="14973"/>
                    <a:pt x="2669" y="18842"/>
                  </a:cubicBezTo>
                  <a:cubicBezTo>
                    <a:pt x="2669" y="19272"/>
                    <a:pt x="2710" y="19307"/>
                    <a:pt x="3190" y="19307"/>
                  </a:cubicBezTo>
                  <a:cubicBezTo>
                    <a:pt x="8256" y="19307"/>
                    <a:pt x="13323" y="19307"/>
                    <a:pt x="18389" y="19307"/>
                  </a:cubicBezTo>
                  <a:cubicBezTo>
                    <a:pt x="18890" y="19307"/>
                    <a:pt x="18931" y="19272"/>
                    <a:pt x="18931" y="18842"/>
                  </a:cubicBezTo>
                  <a:cubicBezTo>
                    <a:pt x="18931" y="17749"/>
                    <a:pt x="18931" y="16657"/>
                    <a:pt x="18931" y="15564"/>
                  </a:cubicBezTo>
                  <a:cubicBezTo>
                    <a:pt x="18931" y="15457"/>
                    <a:pt x="18973" y="15313"/>
                    <a:pt x="19056" y="15242"/>
                  </a:cubicBezTo>
                  <a:cubicBezTo>
                    <a:pt x="19849" y="14507"/>
                    <a:pt x="20641" y="13791"/>
                    <a:pt x="21433" y="13057"/>
                  </a:cubicBezTo>
                  <a:cubicBezTo>
                    <a:pt x="21475" y="13039"/>
                    <a:pt x="21496" y="13021"/>
                    <a:pt x="21579" y="12967"/>
                  </a:cubicBezTo>
                  <a:cubicBezTo>
                    <a:pt x="21579" y="13075"/>
                    <a:pt x="21600" y="13146"/>
                    <a:pt x="21600" y="13218"/>
                  </a:cubicBezTo>
                  <a:cubicBezTo>
                    <a:pt x="21600" y="15206"/>
                    <a:pt x="21600" y="17176"/>
                    <a:pt x="21600" y="19146"/>
                  </a:cubicBezTo>
                  <a:cubicBezTo>
                    <a:pt x="21579" y="20615"/>
                    <a:pt x="20453" y="21600"/>
                    <a:pt x="18744" y="21600"/>
                  </a:cubicBezTo>
                  <a:cubicBezTo>
                    <a:pt x="13406" y="21600"/>
                    <a:pt x="8090" y="21600"/>
                    <a:pt x="2773" y="21600"/>
                  </a:cubicBezTo>
                  <a:cubicBezTo>
                    <a:pt x="1168" y="21600"/>
                    <a:pt x="0" y="20597"/>
                    <a:pt x="0" y="19218"/>
                  </a:cubicBezTo>
                  <a:cubicBezTo>
                    <a:pt x="0" y="14704"/>
                    <a:pt x="0" y="10173"/>
                    <a:pt x="0" y="5660"/>
                  </a:cubicBezTo>
                  <a:cubicBezTo>
                    <a:pt x="0" y="5319"/>
                    <a:pt x="125" y="5033"/>
                    <a:pt x="396" y="4782"/>
                  </a:cubicBezTo>
                  <a:cubicBezTo>
                    <a:pt x="2106" y="3349"/>
                    <a:pt x="3815" y="1916"/>
                    <a:pt x="5525" y="484"/>
                  </a:cubicBezTo>
                  <a:cubicBezTo>
                    <a:pt x="5900" y="161"/>
                    <a:pt x="6359" y="0"/>
                    <a:pt x="6901" y="0"/>
                  </a:cubicBezTo>
                  <a:cubicBezTo>
                    <a:pt x="10863" y="0"/>
                    <a:pt x="14845" y="0"/>
                    <a:pt x="18806" y="0"/>
                  </a:cubicBezTo>
                  <a:cubicBezTo>
                    <a:pt x="20391" y="18"/>
                    <a:pt x="21537" y="949"/>
                    <a:pt x="21600" y="2310"/>
                  </a:cubicBezTo>
                  <a:cubicBezTo>
                    <a:pt x="21600" y="2776"/>
                    <a:pt x="21600" y="3224"/>
                    <a:pt x="21579" y="3690"/>
                  </a:cubicBezTo>
                  <a:cubicBezTo>
                    <a:pt x="21579" y="3797"/>
                    <a:pt x="21517" y="3922"/>
                    <a:pt x="21433" y="4012"/>
                  </a:cubicBezTo>
                  <a:cubicBezTo>
                    <a:pt x="20829" y="4639"/>
                    <a:pt x="20224" y="5248"/>
                    <a:pt x="19640" y="5875"/>
                  </a:cubicBezTo>
                  <a:cubicBezTo>
                    <a:pt x="19473" y="6036"/>
                    <a:pt x="19348" y="6233"/>
                    <a:pt x="19202" y="6412"/>
                  </a:cubicBezTo>
                  <a:cubicBezTo>
                    <a:pt x="19140" y="6484"/>
                    <a:pt x="19056" y="6537"/>
                    <a:pt x="18931" y="6663"/>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0" name="Freeform 15"/>
            <p:cNvSpPr/>
            <p:nvPr/>
          </p:nvSpPr>
          <p:spPr>
            <a:xfrm>
              <a:off x="599323" y="453454"/>
              <a:ext cx="478615" cy="595328"/>
            </a:xfrm>
            <a:custGeom>
              <a:avLst/>
              <a:gdLst/>
              <a:ahLst/>
              <a:cxnLst>
                <a:cxn ang="0">
                  <a:pos x="wd2" y="hd2"/>
                </a:cxn>
                <a:cxn ang="5400000">
                  <a:pos x="wd2" y="hd2"/>
                </a:cxn>
                <a:cxn ang="10800000">
                  <a:pos x="wd2" y="hd2"/>
                </a:cxn>
                <a:cxn ang="16200000">
                  <a:pos x="wd2" y="hd2"/>
                </a:cxn>
              </a:cxnLst>
              <a:rect l="0" t="0" r="r" b="b"/>
              <a:pathLst>
                <a:path w="21492" h="21600" extrusionOk="0">
                  <a:moveTo>
                    <a:pt x="15428" y="0"/>
                  </a:moveTo>
                  <a:cubicBezTo>
                    <a:pt x="17508" y="1504"/>
                    <a:pt x="19500" y="2931"/>
                    <a:pt x="21492" y="4397"/>
                  </a:cubicBezTo>
                  <a:cubicBezTo>
                    <a:pt x="20651" y="5284"/>
                    <a:pt x="19810" y="6133"/>
                    <a:pt x="18969" y="6943"/>
                  </a:cubicBezTo>
                  <a:cubicBezTo>
                    <a:pt x="14764" y="11147"/>
                    <a:pt x="10426" y="15274"/>
                    <a:pt x="5513" y="18900"/>
                  </a:cubicBezTo>
                  <a:cubicBezTo>
                    <a:pt x="4318" y="19826"/>
                    <a:pt x="2946" y="20597"/>
                    <a:pt x="1618" y="21369"/>
                  </a:cubicBezTo>
                  <a:cubicBezTo>
                    <a:pt x="1220" y="21600"/>
                    <a:pt x="644" y="21523"/>
                    <a:pt x="113" y="21600"/>
                  </a:cubicBezTo>
                  <a:cubicBezTo>
                    <a:pt x="113" y="21176"/>
                    <a:pt x="-108" y="20674"/>
                    <a:pt x="69" y="20289"/>
                  </a:cubicBezTo>
                  <a:cubicBezTo>
                    <a:pt x="910" y="18707"/>
                    <a:pt x="1707" y="17087"/>
                    <a:pt x="2725" y="15583"/>
                  </a:cubicBezTo>
                  <a:cubicBezTo>
                    <a:pt x="6399" y="10183"/>
                    <a:pt x="10736" y="5169"/>
                    <a:pt x="15251" y="270"/>
                  </a:cubicBezTo>
                  <a:cubicBezTo>
                    <a:pt x="15295" y="193"/>
                    <a:pt x="15340" y="116"/>
                    <a:pt x="15428" y="0"/>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1" name="Freeform 16"/>
            <p:cNvSpPr/>
            <p:nvPr/>
          </p:nvSpPr>
          <p:spPr>
            <a:xfrm>
              <a:off x="977480" y="137519"/>
              <a:ext cx="333788" cy="394505"/>
            </a:xfrm>
            <a:custGeom>
              <a:avLst/>
              <a:gdLst/>
              <a:ahLst/>
              <a:cxnLst>
                <a:cxn ang="0">
                  <a:pos x="wd2" y="hd2"/>
                </a:cxn>
                <a:cxn ang="5400000">
                  <a:pos x="wd2" y="hd2"/>
                </a:cxn>
                <a:cxn ang="10800000">
                  <a:pos x="wd2" y="hd2"/>
                </a:cxn>
                <a:cxn ang="16200000">
                  <a:pos x="wd2" y="hd2"/>
                </a:cxn>
              </a:cxnLst>
              <a:rect l="0" t="0" r="r" b="b"/>
              <a:pathLst>
                <a:path w="21197" h="21230" extrusionOk="0">
                  <a:moveTo>
                    <a:pt x="8703" y="21230"/>
                  </a:moveTo>
                  <a:cubicBezTo>
                    <a:pt x="5635" y="18944"/>
                    <a:pt x="2880" y="16830"/>
                    <a:pt x="0" y="14716"/>
                  </a:cubicBezTo>
                  <a:cubicBezTo>
                    <a:pt x="438" y="14201"/>
                    <a:pt x="814" y="13744"/>
                    <a:pt x="1190" y="13344"/>
                  </a:cubicBezTo>
                  <a:cubicBezTo>
                    <a:pt x="4633" y="9801"/>
                    <a:pt x="8014" y="6201"/>
                    <a:pt x="11457" y="2716"/>
                  </a:cubicBezTo>
                  <a:cubicBezTo>
                    <a:pt x="12271" y="1859"/>
                    <a:pt x="13398" y="1173"/>
                    <a:pt x="14463" y="601"/>
                  </a:cubicBezTo>
                  <a:cubicBezTo>
                    <a:pt x="16216" y="-370"/>
                    <a:pt x="17530" y="-141"/>
                    <a:pt x="19283" y="1116"/>
                  </a:cubicBezTo>
                  <a:cubicBezTo>
                    <a:pt x="21037" y="2487"/>
                    <a:pt x="21600" y="3801"/>
                    <a:pt x="20911" y="5516"/>
                  </a:cubicBezTo>
                  <a:cubicBezTo>
                    <a:pt x="20536" y="6430"/>
                    <a:pt x="20160" y="7401"/>
                    <a:pt x="19534" y="8201"/>
                  </a:cubicBezTo>
                  <a:cubicBezTo>
                    <a:pt x="15965" y="12544"/>
                    <a:pt x="12334" y="16830"/>
                    <a:pt x="8703" y="21230"/>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2" name="Freeform 17"/>
            <p:cNvSpPr/>
            <p:nvPr/>
          </p:nvSpPr>
          <p:spPr>
            <a:xfrm>
              <a:off x="256354" y="504636"/>
              <a:ext cx="508957" cy="89345"/>
            </a:xfrm>
            <a:custGeom>
              <a:avLst/>
              <a:gdLst/>
              <a:ahLst/>
              <a:cxnLst>
                <a:cxn ang="0">
                  <a:pos x="wd2" y="hd2"/>
                </a:cxn>
                <a:cxn ang="5400000">
                  <a:pos x="wd2" y="hd2"/>
                </a:cxn>
                <a:cxn ang="10800000">
                  <a:pos x="wd2" y="hd2"/>
                </a:cxn>
                <a:cxn ang="16200000">
                  <a:pos x="wd2" y="hd2"/>
                </a:cxn>
              </a:cxnLst>
              <a:rect l="0" t="0" r="r" b="b"/>
              <a:pathLst>
                <a:path w="21600" h="21600" extrusionOk="0">
                  <a:moveTo>
                    <a:pt x="10758" y="0"/>
                  </a:moveTo>
                  <a:cubicBezTo>
                    <a:pt x="14107" y="0"/>
                    <a:pt x="17414" y="0"/>
                    <a:pt x="20763" y="0"/>
                  </a:cubicBezTo>
                  <a:cubicBezTo>
                    <a:pt x="21558" y="0"/>
                    <a:pt x="21600" y="257"/>
                    <a:pt x="21600" y="4886"/>
                  </a:cubicBezTo>
                  <a:cubicBezTo>
                    <a:pt x="21600" y="7457"/>
                    <a:pt x="21600" y="10029"/>
                    <a:pt x="21600" y="12600"/>
                  </a:cubicBezTo>
                  <a:cubicBezTo>
                    <a:pt x="21600" y="18257"/>
                    <a:pt x="21056" y="21600"/>
                    <a:pt x="20135" y="21600"/>
                  </a:cubicBezTo>
                  <a:cubicBezTo>
                    <a:pt x="13772" y="21600"/>
                    <a:pt x="7367" y="21600"/>
                    <a:pt x="963" y="21600"/>
                  </a:cubicBezTo>
                  <a:cubicBezTo>
                    <a:pt x="0" y="21600"/>
                    <a:pt x="0" y="21343"/>
                    <a:pt x="0" y="15686"/>
                  </a:cubicBezTo>
                  <a:cubicBezTo>
                    <a:pt x="0" y="12343"/>
                    <a:pt x="0" y="9000"/>
                    <a:pt x="0" y="5657"/>
                  </a:cubicBezTo>
                  <a:cubicBezTo>
                    <a:pt x="0" y="0"/>
                    <a:pt x="0" y="0"/>
                    <a:pt x="921" y="0"/>
                  </a:cubicBezTo>
                  <a:cubicBezTo>
                    <a:pt x="4186" y="0"/>
                    <a:pt x="7493" y="0"/>
                    <a:pt x="10758" y="0"/>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3" name="Freeform 18"/>
            <p:cNvSpPr/>
            <p:nvPr/>
          </p:nvSpPr>
          <p:spPr>
            <a:xfrm>
              <a:off x="255520" y="687364"/>
              <a:ext cx="428925" cy="902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706" y="7369"/>
                    <a:pt x="19862" y="13976"/>
                    <a:pt x="18968" y="20329"/>
                  </a:cubicBezTo>
                  <a:cubicBezTo>
                    <a:pt x="18869" y="21092"/>
                    <a:pt x="18621" y="21346"/>
                    <a:pt x="18422" y="21346"/>
                  </a:cubicBezTo>
                  <a:cubicBezTo>
                    <a:pt x="12513" y="21600"/>
                    <a:pt x="6654" y="21346"/>
                    <a:pt x="745" y="21600"/>
                  </a:cubicBezTo>
                  <a:cubicBezTo>
                    <a:pt x="199" y="21600"/>
                    <a:pt x="0" y="20329"/>
                    <a:pt x="50" y="17534"/>
                  </a:cubicBezTo>
                  <a:cubicBezTo>
                    <a:pt x="50" y="13214"/>
                    <a:pt x="50" y="8894"/>
                    <a:pt x="0" y="4574"/>
                  </a:cubicBezTo>
                  <a:cubicBezTo>
                    <a:pt x="0" y="1016"/>
                    <a:pt x="298" y="0"/>
                    <a:pt x="943" y="0"/>
                  </a:cubicBezTo>
                  <a:cubicBezTo>
                    <a:pt x="3774" y="0"/>
                    <a:pt x="6604" y="0"/>
                    <a:pt x="9434" y="0"/>
                  </a:cubicBezTo>
                  <a:cubicBezTo>
                    <a:pt x="13159" y="0"/>
                    <a:pt x="16883" y="0"/>
                    <a:pt x="20607" y="0"/>
                  </a:cubicBezTo>
                  <a:cubicBezTo>
                    <a:pt x="20905" y="0"/>
                    <a:pt x="21153" y="0"/>
                    <a:pt x="21600" y="0"/>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4" name="Freeform 19"/>
            <p:cNvSpPr/>
            <p:nvPr/>
          </p:nvSpPr>
          <p:spPr>
            <a:xfrm>
              <a:off x="255933" y="867522"/>
              <a:ext cx="297209" cy="185114"/>
            </a:xfrm>
            <a:custGeom>
              <a:avLst/>
              <a:gdLst/>
              <a:ahLst/>
              <a:cxnLst>
                <a:cxn ang="0">
                  <a:pos x="wd2" y="hd2"/>
                </a:cxn>
                <a:cxn ang="5400000">
                  <a:pos x="wd2" y="hd2"/>
                </a:cxn>
                <a:cxn ang="10800000">
                  <a:pos x="wd2" y="hd2"/>
                </a:cxn>
                <a:cxn ang="16200000">
                  <a:pos x="wd2" y="hd2"/>
                </a:cxn>
              </a:cxnLst>
              <a:rect l="0" t="0" r="r" b="b"/>
              <a:pathLst>
                <a:path w="21097" h="20333" extrusionOk="0">
                  <a:moveTo>
                    <a:pt x="19489" y="16625"/>
                  </a:moveTo>
                  <a:cubicBezTo>
                    <a:pt x="19349" y="16625"/>
                    <a:pt x="19349" y="16625"/>
                    <a:pt x="19280" y="16625"/>
                  </a:cubicBezTo>
                  <a:cubicBezTo>
                    <a:pt x="18021" y="14640"/>
                    <a:pt x="16903" y="15341"/>
                    <a:pt x="15854" y="17209"/>
                  </a:cubicBezTo>
                  <a:cubicBezTo>
                    <a:pt x="15435" y="17909"/>
                    <a:pt x="14946" y="18493"/>
                    <a:pt x="14456" y="19077"/>
                  </a:cubicBezTo>
                  <a:cubicBezTo>
                    <a:pt x="12988" y="20945"/>
                    <a:pt x="11660" y="20711"/>
                    <a:pt x="10402" y="18493"/>
                  </a:cubicBezTo>
                  <a:cubicBezTo>
                    <a:pt x="9214" y="16508"/>
                    <a:pt x="8095" y="14407"/>
                    <a:pt x="6837" y="12188"/>
                  </a:cubicBezTo>
                  <a:cubicBezTo>
                    <a:pt x="6208" y="14056"/>
                    <a:pt x="5648" y="15924"/>
                    <a:pt x="5089" y="17676"/>
                  </a:cubicBezTo>
                  <a:cubicBezTo>
                    <a:pt x="4460" y="19661"/>
                    <a:pt x="3342" y="20478"/>
                    <a:pt x="2153" y="20128"/>
                  </a:cubicBezTo>
                  <a:cubicBezTo>
                    <a:pt x="476" y="19661"/>
                    <a:pt x="-503" y="16742"/>
                    <a:pt x="266" y="14056"/>
                  </a:cubicBezTo>
                  <a:cubicBezTo>
                    <a:pt x="1454" y="10087"/>
                    <a:pt x="2643" y="6000"/>
                    <a:pt x="3971" y="2147"/>
                  </a:cubicBezTo>
                  <a:cubicBezTo>
                    <a:pt x="4880" y="-655"/>
                    <a:pt x="6977" y="-655"/>
                    <a:pt x="8305" y="1797"/>
                  </a:cubicBezTo>
                  <a:cubicBezTo>
                    <a:pt x="9843" y="4366"/>
                    <a:pt x="11311" y="7051"/>
                    <a:pt x="12848" y="9853"/>
                  </a:cubicBezTo>
                  <a:cubicBezTo>
                    <a:pt x="13757" y="8686"/>
                    <a:pt x="14666" y="7518"/>
                    <a:pt x="15575" y="6350"/>
                  </a:cubicBezTo>
                  <a:cubicBezTo>
                    <a:pt x="16763" y="4833"/>
                    <a:pt x="17812" y="4716"/>
                    <a:pt x="19140" y="6117"/>
                  </a:cubicBezTo>
                  <a:cubicBezTo>
                    <a:pt x="19839" y="6817"/>
                    <a:pt x="20468" y="7518"/>
                    <a:pt x="21097" y="8219"/>
                  </a:cubicBezTo>
                  <a:cubicBezTo>
                    <a:pt x="20538" y="11021"/>
                    <a:pt x="20048" y="13823"/>
                    <a:pt x="19489" y="16625"/>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5" name="Freeform 20"/>
            <p:cNvSpPr/>
            <p:nvPr/>
          </p:nvSpPr>
          <p:spPr>
            <a:xfrm>
              <a:off x="1078676" y="321546"/>
              <a:ext cx="283128" cy="362265"/>
            </a:xfrm>
            <a:custGeom>
              <a:avLst/>
              <a:gdLst/>
              <a:ahLst/>
              <a:cxnLst>
                <a:cxn ang="0">
                  <a:pos x="wd2" y="hd2"/>
                </a:cxn>
                <a:cxn ang="5400000">
                  <a:pos x="wd2" y="hd2"/>
                </a:cxn>
                <a:cxn ang="10800000">
                  <a:pos x="wd2" y="hd2"/>
                </a:cxn>
                <a:cxn ang="16200000">
                  <a:pos x="wd2" y="hd2"/>
                </a:cxn>
              </a:cxnLst>
              <a:rect l="0" t="0" r="r" b="b"/>
              <a:pathLst>
                <a:path w="21544" h="21359" extrusionOk="0">
                  <a:moveTo>
                    <a:pt x="21544" y="2153"/>
                  </a:moveTo>
                  <a:cubicBezTo>
                    <a:pt x="21394" y="2340"/>
                    <a:pt x="21244" y="2716"/>
                    <a:pt x="20944" y="3092"/>
                  </a:cubicBezTo>
                  <a:cubicBezTo>
                    <a:pt x="16894" y="7412"/>
                    <a:pt x="12844" y="11794"/>
                    <a:pt x="8794" y="16114"/>
                  </a:cubicBezTo>
                  <a:cubicBezTo>
                    <a:pt x="7369" y="17554"/>
                    <a:pt x="5794" y="18932"/>
                    <a:pt x="4219" y="20246"/>
                  </a:cubicBezTo>
                  <a:cubicBezTo>
                    <a:pt x="3544" y="20747"/>
                    <a:pt x="2644" y="21060"/>
                    <a:pt x="1744" y="21311"/>
                  </a:cubicBezTo>
                  <a:cubicBezTo>
                    <a:pt x="1294" y="21436"/>
                    <a:pt x="394" y="21311"/>
                    <a:pt x="169" y="20998"/>
                  </a:cubicBezTo>
                  <a:cubicBezTo>
                    <a:pt x="-56" y="20622"/>
                    <a:pt x="-56" y="19871"/>
                    <a:pt x="169" y="19495"/>
                  </a:cubicBezTo>
                  <a:cubicBezTo>
                    <a:pt x="1069" y="18368"/>
                    <a:pt x="2194" y="17304"/>
                    <a:pt x="3244" y="16239"/>
                  </a:cubicBezTo>
                  <a:cubicBezTo>
                    <a:pt x="7369" y="11857"/>
                    <a:pt x="11494" y="7537"/>
                    <a:pt x="15694" y="3154"/>
                  </a:cubicBezTo>
                  <a:cubicBezTo>
                    <a:pt x="16369" y="2403"/>
                    <a:pt x="17044" y="1589"/>
                    <a:pt x="17644" y="775"/>
                  </a:cubicBezTo>
                  <a:cubicBezTo>
                    <a:pt x="18169" y="149"/>
                    <a:pt x="18769" y="-164"/>
                    <a:pt x="19669" y="86"/>
                  </a:cubicBezTo>
                  <a:cubicBezTo>
                    <a:pt x="20569" y="274"/>
                    <a:pt x="21544" y="1276"/>
                    <a:pt x="21544" y="2153"/>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66" name="Freeform 21"/>
            <p:cNvSpPr/>
            <p:nvPr/>
          </p:nvSpPr>
          <p:spPr>
            <a:xfrm>
              <a:off x="511040" y="229420"/>
              <a:ext cx="254271" cy="8934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7702" y="21600"/>
                    <a:pt x="4605" y="21343"/>
                    <a:pt x="1507" y="21600"/>
                  </a:cubicBezTo>
                  <a:cubicBezTo>
                    <a:pt x="419" y="21600"/>
                    <a:pt x="0" y="20314"/>
                    <a:pt x="0" y="16971"/>
                  </a:cubicBezTo>
                  <a:cubicBezTo>
                    <a:pt x="84" y="12857"/>
                    <a:pt x="84" y="8486"/>
                    <a:pt x="0" y="4114"/>
                  </a:cubicBezTo>
                  <a:cubicBezTo>
                    <a:pt x="0" y="1286"/>
                    <a:pt x="335" y="0"/>
                    <a:pt x="1256" y="0"/>
                  </a:cubicBezTo>
                  <a:cubicBezTo>
                    <a:pt x="7619" y="0"/>
                    <a:pt x="13981" y="0"/>
                    <a:pt x="20344" y="0"/>
                  </a:cubicBezTo>
                  <a:cubicBezTo>
                    <a:pt x="21265" y="0"/>
                    <a:pt x="21600" y="1029"/>
                    <a:pt x="21600" y="3857"/>
                  </a:cubicBezTo>
                  <a:cubicBezTo>
                    <a:pt x="21516" y="8486"/>
                    <a:pt x="21516" y="12857"/>
                    <a:pt x="21600" y="17486"/>
                  </a:cubicBezTo>
                  <a:cubicBezTo>
                    <a:pt x="21600" y="20571"/>
                    <a:pt x="21181" y="21600"/>
                    <a:pt x="20177" y="21600"/>
                  </a:cubicBezTo>
                  <a:cubicBezTo>
                    <a:pt x="16995" y="21600"/>
                    <a:pt x="13898" y="21600"/>
                    <a:pt x="10800" y="21600"/>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268" name="矩形 45"/>
          <p:cNvSpPr txBox="1"/>
          <p:nvPr/>
        </p:nvSpPr>
        <p:spPr>
          <a:xfrm>
            <a:off x="4180317" y="1350560"/>
            <a:ext cx="4201161"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100">
                <a:solidFill>
                  <a:srgbClr val="666666"/>
                </a:solidFill>
                <a:latin typeface="微软雅黑"/>
                <a:ea typeface="微软雅黑"/>
                <a:cs typeface="微软雅黑"/>
                <a:sym typeface="微软雅黑"/>
              </a:defRPr>
            </a:lvl1pPr>
          </a:lstStyle>
          <a:p>
            <a:r>
              <a:t>Customer, travel agency website and hotel have a same login platform from the same system, which ensure the information can be synchronous update.</a:t>
            </a:r>
          </a:p>
        </p:txBody>
      </p:sp>
      <p:sp>
        <p:nvSpPr>
          <p:cNvPr id="269" name="文本框 48"/>
          <p:cNvSpPr txBox="1"/>
          <p:nvPr/>
        </p:nvSpPr>
        <p:spPr>
          <a:xfrm>
            <a:off x="4221455" y="1033917"/>
            <a:ext cx="208026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solidFill>
                  <a:srgbClr val="0174AB"/>
                </a:solidFill>
                <a:latin typeface="微软雅黑"/>
                <a:ea typeface="微软雅黑"/>
                <a:cs typeface="微软雅黑"/>
                <a:sym typeface="微软雅黑"/>
              </a:defRPr>
            </a:lvl1pPr>
          </a:lstStyle>
          <a:p>
            <a:r>
              <a:t>Platform</a:t>
            </a:r>
          </a:p>
        </p:txBody>
      </p:sp>
      <p:grpSp>
        <p:nvGrpSpPr>
          <p:cNvPr id="273" name="组合 61"/>
          <p:cNvGrpSpPr/>
          <p:nvPr/>
        </p:nvGrpSpPr>
        <p:grpSpPr>
          <a:xfrm>
            <a:off x="3679419" y="1208996"/>
            <a:ext cx="103470" cy="1733394"/>
            <a:chOff x="0" y="0"/>
            <a:chExt cx="103468" cy="1733393"/>
          </a:xfrm>
        </p:grpSpPr>
        <p:sp>
          <p:nvSpPr>
            <p:cNvPr id="270" name="直接连接符 41"/>
            <p:cNvSpPr/>
            <p:nvPr/>
          </p:nvSpPr>
          <p:spPr>
            <a:xfrm flipH="1">
              <a:off x="51734" y="0"/>
              <a:ext cx="1" cy="1733394"/>
            </a:xfrm>
            <a:prstGeom prst="line">
              <a:avLst/>
            </a:prstGeom>
            <a:noFill/>
            <a:ln w="19050" cap="flat">
              <a:solidFill>
                <a:srgbClr val="0174AB"/>
              </a:solidFill>
              <a:prstDash val="solid"/>
              <a:miter lim="800000"/>
            </a:ln>
            <a:effectLst/>
          </p:spPr>
          <p:txBody>
            <a:bodyPr wrap="square" lIns="45719" tIns="45719" rIns="45719" bIns="45719" numCol="1" anchor="t">
              <a:noAutofit/>
            </a:bodyPr>
            <a:lstStyle/>
            <a:p>
              <a:endParaRPr/>
            </a:p>
          </p:txBody>
        </p:sp>
        <p:sp>
          <p:nvSpPr>
            <p:cNvPr id="271" name="椭圆 43"/>
            <p:cNvSpPr/>
            <p:nvPr/>
          </p:nvSpPr>
          <p:spPr>
            <a:xfrm>
              <a:off x="-1" y="1288822"/>
              <a:ext cx="103470" cy="103470"/>
            </a:xfrm>
            <a:prstGeom prst="ellipse">
              <a:avLst/>
            </a:prstGeom>
            <a:solidFill>
              <a:srgbClr val="0174A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 name="椭圆 42"/>
            <p:cNvSpPr/>
            <p:nvPr/>
          </p:nvSpPr>
          <p:spPr>
            <a:xfrm>
              <a:off x="-1" y="341128"/>
              <a:ext cx="103470" cy="103469"/>
            </a:xfrm>
            <a:prstGeom prst="ellipse">
              <a:avLst/>
            </a:prstGeom>
            <a:solidFill>
              <a:srgbClr val="0174A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74" name="矩形 45"/>
          <p:cNvSpPr txBox="1"/>
          <p:nvPr/>
        </p:nvSpPr>
        <p:spPr>
          <a:xfrm>
            <a:off x="4221455" y="2484401"/>
            <a:ext cx="4201160"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100">
                <a:solidFill>
                  <a:srgbClr val="666666"/>
                </a:solidFill>
                <a:latin typeface="微软雅黑"/>
                <a:ea typeface="微软雅黑"/>
                <a:cs typeface="微软雅黑"/>
                <a:sym typeface="微软雅黑"/>
              </a:defRPr>
            </a:lvl1pPr>
          </a:lstStyle>
          <a:p>
            <a:r>
              <a:t>Customer can get information from the travel website, which can search by the city.</a:t>
            </a:r>
          </a:p>
        </p:txBody>
      </p:sp>
      <p:sp>
        <p:nvSpPr>
          <p:cNvPr id="275" name="文本框 48"/>
          <p:cNvSpPr txBox="1"/>
          <p:nvPr/>
        </p:nvSpPr>
        <p:spPr>
          <a:xfrm>
            <a:off x="4221455" y="2163097"/>
            <a:ext cx="2080261"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solidFill>
                  <a:srgbClr val="0174AB"/>
                </a:solidFill>
                <a:latin typeface="微软雅黑"/>
                <a:ea typeface="微软雅黑"/>
                <a:cs typeface="微软雅黑"/>
                <a:sym typeface="微软雅黑"/>
              </a:defRPr>
            </a:lvl1pPr>
          </a:lstStyle>
          <a:p>
            <a:r>
              <a:t>Business Flow</a:t>
            </a:r>
          </a:p>
        </p:txBody>
      </p:sp>
      <p:sp>
        <p:nvSpPr>
          <p:cNvPr id="276" name="矩形 45"/>
          <p:cNvSpPr txBox="1"/>
          <p:nvPr/>
        </p:nvSpPr>
        <p:spPr>
          <a:xfrm>
            <a:off x="4180317" y="3981023"/>
            <a:ext cx="4201161"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100">
                <a:solidFill>
                  <a:srgbClr val="666666"/>
                </a:solidFill>
                <a:latin typeface="微软雅黑"/>
                <a:ea typeface="微软雅黑"/>
                <a:cs typeface="微软雅黑"/>
                <a:sym typeface="微软雅黑"/>
              </a:defRPr>
            </a:lvl1pPr>
          </a:lstStyle>
          <a:p>
            <a:r>
              <a:t>The hotel will pick the suitable transport company, send them request and information to match the drivers. The driver can choose take or not take the task.</a:t>
            </a:r>
          </a:p>
        </p:txBody>
      </p:sp>
      <p:sp>
        <p:nvSpPr>
          <p:cNvPr id="277" name="矩形 45"/>
          <p:cNvSpPr txBox="1"/>
          <p:nvPr/>
        </p:nvSpPr>
        <p:spPr>
          <a:xfrm>
            <a:off x="4221455" y="3232712"/>
            <a:ext cx="4201160"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100">
                <a:solidFill>
                  <a:srgbClr val="666666"/>
                </a:solidFill>
                <a:latin typeface="微软雅黑"/>
                <a:ea typeface="微软雅黑"/>
                <a:cs typeface="微软雅黑"/>
                <a:sym typeface="微软雅黑"/>
              </a:defRPr>
            </a:lvl1pPr>
          </a:lstStyle>
          <a:p>
            <a:r>
              <a:t>Hotel will double check the availability and return whether take it to the travel website, where the customer can check the status.</a:t>
            </a:r>
          </a:p>
        </p:txBody>
      </p:sp>
      <p:sp>
        <p:nvSpPr>
          <p:cNvPr id="278" name="矩形 27"/>
          <p:cNvSpPr/>
          <p:nvPr/>
        </p:nvSpPr>
        <p:spPr>
          <a:xfrm>
            <a:off x="50799" y="97061"/>
            <a:ext cx="1183409" cy="35673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79" name="直接连接符 39"/>
          <p:cNvSpPr/>
          <p:nvPr/>
        </p:nvSpPr>
        <p:spPr>
          <a:xfrm>
            <a:off x="1304751" y="93910"/>
            <a:ext cx="1" cy="363033"/>
          </a:xfrm>
          <a:prstGeom prst="line">
            <a:avLst/>
          </a:prstGeom>
          <a:ln w="6350">
            <a:solidFill>
              <a:srgbClr val="FFFFFF"/>
            </a:solidFill>
            <a:prstDash val="dash"/>
            <a:miter/>
          </a:ln>
        </p:spPr>
        <p:txBody>
          <a:bodyPr lIns="45719" rIns="45719"/>
          <a:lstStyle/>
          <a:p>
            <a:endParaRPr/>
          </a:p>
        </p:txBody>
      </p:sp>
      <p:sp>
        <p:nvSpPr>
          <p:cNvPr id="280" name="直接连接符 45"/>
          <p:cNvSpPr/>
          <p:nvPr/>
        </p:nvSpPr>
        <p:spPr>
          <a:xfrm>
            <a:off x="2607196" y="93910"/>
            <a:ext cx="1" cy="363033"/>
          </a:xfrm>
          <a:prstGeom prst="line">
            <a:avLst/>
          </a:prstGeom>
          <a:ln w="6350">
            <a:solidFill>
              <a:srgbClr val="FFFFFF"/>
            </a:solidFill>
            <a:prstDash val="dash"/>
            <a:miter/>
          </a:ln>
        </p:spPr>
        <p:txBody>
          <a:bodyPr lIns="45719" rIns="45719"/>
          <a:lstStyle/>
          <a:p>
            <a:endParaRPr/>
          </a:p>
        </p:txBody>
      </p:sp>
      <p:sp>
        <p:nvSpPr>
          <p:cNvPr id="281" name="直接连接符 46"/>
          <p:cNvSpPr/>
          <p:nvPr/>
        </p:nvSpPr>
        <p:spPr>
          <a:xfrm>
            <a:off x="3979502" y="93910"/>
            <a:ext cx="1" cy="363033"/>
          </a:xfrm>
          <a:prstGeom prst="line">
            <a:avLst/>
          </a:prstGeom>
          <a:ln w="6350">
            <a:solidFill>
              <a:srgbClr val="FFFFFF"/>
            </a:solidFill>
            <a:prstDash val="dash"/>
            <a:miter/>
          </a:ln>
        </p:spPr>
        <p:txBody>
          <a:bodyPr lIns="45719" rIns="45719"/>
          <a:lstStyle/>
          <a:p>
            <a:endParaRPr/>
          </a:p>
        </p:txBody>
      </p:sp>
      <p:sp>
        <p:nvSpPr>
          <p:cNvPr id="282" name="直接连接符 49"/>
          <p:cNvSpPr/>
          <p:nvPr/>
        </p:nvSpPr>
        <p:spPr>
          <a:xfrm>
            <a:off x="5308761" y="93910"/>
            <a:ext cx="1" cy="363033"/>
          </a:xfrm>
          <a:prstGeom prst="line">
            <a:avLst/>
          </a:prstGeom>
          <a:ln w="6350">
            <a:solidFill>
              <a:srgbClr val="FFFFFF"/>
            </a:solidFill>
            <a:prstDash val="dash"/>
            <a:miter/>
          </a:ln>
        </p:spPr>
        <p:txBody>
          <a:bodyPr lIns="45719" rIns="45719"/>
          <a:lstStyle/>
          <a:p>
            <a:endParaRPr/>
          </a:p>
        </p:txBody>
      </p:sp>
      <p:sp>
        <p:nvSpPr>
          <p:cNvPr id="283" name="直接连接符 50"/>
          <p:cNvSpPr/>
          <p:nvPr/>
        </p:nvSpPr>
        <p:spPr>
          <a:xfrm>
            <a:off x="6698716" y="93910"/>
            <a:ext cx="1" cy="363033"/>
          </a:xfrm>
          <a:prstGeom prst="line">
            <a:avLst/>
          </a:prstGeom>
          <a:ln w="6350">
            <a:solidFill>
              <a:srgbClr val="FFFFFF"/>
            </a:solidFill>
            <a:prstDash val="dash"/>
            <a:miter/>
          </a:ln>
        </p:spPr>
        <p:txBody>
          <a:bodyPr lIns="45719" rIns="45719"/>
          <a:lstStyle/>
          <a:p>
            <a:endParaRPr/>
          </a:p>
        </p:txBody>
      </p:sp>
      <p:sp>
        <p:nvSpPr>
          <p:cNvPr id="284" name="矩形 11"/>
          <p:cNvSpPr/>
          <p:nvPr/>
        </p:nvSpPr>
        <p:spPr>
          <a:xfrm>
            <a:off x="0" y="0"/>
            <a:ext cx="9144000" cy="557154"/>
          </a:xfrm>
          <a:prstGeom prst="rect">
            <a:avLst/>
          </a:prstGeom>
          <a:solidFill>
            <a:srgbClr val="0174AB"/>
          </a:solidFill>
          <a:ln w="12700">
            <a:miter lim="400000"/>
          </a:ln>
          <a:effectLst>
            <a:outerShdw blurRad="50800" dist="12700" dir="5400000" rotWithShape="0">
              <a:srgbClr val="000000">
                <a:alpha val="40000"/>
              </a:srgbClr>
            </a:outerShdw>
          </a:effectLst>
        </p:spPr>
        <p:txBody>
          <a:bodyPr lIns="45719" rIns="45719" anchor="ctr"/>
          <a:lstStyle/>
          <a:p>
            <a:pPr algn="ctr">
              <a:defRPr>
                <a:solidFill>
                  <a:srgbClr val="FFFFFF"/>
                </a:solidFill>
              </a:defRPr>
            </a:pPr>
            <a:endParaRPr/>
          </a:p>
        </p:txBody>
      </p:sp>
      <p:sp>
        <p:nvSpPr>
          <p:cNvPr id="285" name="矩形 13"/>
          <p:cNvSpPr/>
          <p:nvPr/>
        </p:nvSpPr>
        <p:spPr>
          <a:xfrm>
            <a:off x="50799" y="97061"/>
            <a:ext cx="1183409" cy="35673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86" name="文本框 12"/>
          <p:cNvSpPr txBox="1"/>
          <p:nvPr/>
        </p:nvSpPr>
        <p:spPr>
          <a:xfrm>
            <a:off x="70946" y="93910"/>
            <a:ext cx="1188954"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666666"/>
                </a:solidFill>
                <a:latin typeface="微软雅黑"/>
                <a:ea typeface="微软雅黑"/>
                <a:cs typeface="微软雅黑"/>
                <a:sym typeface="微软雅黑"/>
              </a:defRPr>
            </a:lvl1pPr>
          </a:lstStyle>
          <a:p>
            <a:r>
              <a:t>Statment</a:t>
            </a:r>
          </a:p>
        </p:txBody>
      </p:sp>
      <p:sp>
        <p:nvSpPr>
          <p:cNvPr id="287" name="直接连接符 18"/>
          <p:cNvSpPr/>
          <p:nvPr/>
        </p:nvSpPr>
        <p:spPr>
          <a:xfrm>
            <a:off x="1534281" y="97061"/>
            <a:ext cx="1" cy="363032"/>
          </a:xfrm>
          <a:prstGeom prst="line">
            <a:avLst/>
          </a:prstGeom>
          <a:ln w="6350">
            <a:solidFill>
              <a:srgbClr val="FFFFFF"/>
            </a:solidFill>
            <a:prstDash val="dash"/>
            <a:miter/>
          </a:ln>
        </p:spPr>
        <p:txBody>
          <a:bodyPr lIns="45719" rIns="45719"/>
          <a:lstStyle/>
          <a:p>
            <a:endParaRPr/>
          </a:p>
        </p:txBody>
      </p:sp>
      <p:sp>
        <p:nvSpPr>
          <p:cNvPr id="288" name="文本框 23"/>
          <p:cNvSpPr txBox="1"/>
          <p:nvPr/>
        </p:nvSpPr>
        <p:spPr>
          <a:xfrm>
            <a:off x="1834356" y="93910"/>
            <a:ext cx="12039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Approach</a:t>
            </a:r>
          </a:p>
        </p:txBody>
      </p:sp>
      <p:sp>
        <p:nvSpPr>
          <p:cNvPr id="289" name="直接连接符 30"/>
          <p:cNvSpPr/>
          <p:nvPr/>
        </p:nvSpPr>
        <p:spPr>
          <a:xfrm>
            <a:off x="3199752" y="97061"/>
            <a:ext cx="1" cy="363032"/>
          </a:xfrm>
          <a:prstGeom prst="line">
            <a:avLst/>
          </a:prstGeom>
          <a:ln w="6350">
            <a:solidFill>
              <a:srgbClr val="FFFFFF"/>
            </a:solidFill>
            <a:prstDash val="dash"/>
            <a:miter/>
          </a:ln>
        </p:spPr>
        <p:txBody>
          <a:bodyPr lIns="45719" rIns="45719"/>
          <a:lstStyle/>
          <a:p>
            <a:endParaRPr/>
          </a:p>
        </p:txBody>
      </p:sp>
      <p:sp>
        <p:nvSpPr>
          <p:cNvPr id="290" name="直接连接符 31"/>
          <p:cNvSpPr/>
          <p:nvPr/>
        </p:nvSpPr>
        <p:spPr>
          <a:xfrm>
            <a:off x="5094754" y="78765"/>
            <a:ext cx="1" cy="363032"/>
          </a:xfrm>
          <a:prstGeom prst="line">
            <a:avLst/>
          </a:prstGeom>
          <a:ln w="6350">
            <a:solidFill>
              <a:srgbClr val="FFFFFF"/>
            </a:solidFill>
            <a:prstDash val="dash"/>
            <a:miter/>
          </a:ln>
        </p:spPr>
        <p:txBody>
          <a:bodyPr lIns="45719" rIns="45719"/>
          <a:lstStyle/>
          <a:p>
            <a:endParaRPr/>
          </a:p>
        </p:txBody>
      </p:sp>
      <p:sp>
        <p:nvSpPr>
          <p:cNvPr id="291" name="直接连接符 32"/>
          <p:cNvSpPr/>
          <p:nvPr/>
        </p:nvSpPr>
        <p:spPr>
          <a:xfrm>
            <a:off x="7253033" y="97061"/>
            <a:ext cx="1" cy="363032"/>
          </a:xfrm>
          <a:prstGeom prst="line">
            <a:avLst/>
          </a:prstGeom>
          <a:ln w="6350">
            <a:solidFill>
              <a:srgbClr val="FFFFFF"/>
            </a:solidFill>
            <a:prstDash val="dash"/>
            <a:miter/>
          </a:ln>
        </p:spPr>
        <p:txBody>
          <a:bodyPr lIns="45719" rIns="45719"/>
          <a:lstStyle/>
          <a:p>
            <a:endParaRPr/>
          </a:p>
        </p:txBody>
      </p:sp>
      <p:sp>
        <p:nvSpPr>
          <p:cNvPr id="292" name="文本框 23"/>
          <p:cNvSpPr txBox="1"/>
          <p:nvPr/>
        </p:nvSpPr>
        <p:spPr>
          <a:xfrm>
            <a:off x="3789134" y="109056"/>
            <a:ext cx="1203962" cy="332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Users</a:t>
            </a:r>
          </a:p>
        </p:txBody>
      </p:sp>
      <p:sp>
        <p:nvSpPr>
          <p:cNvPr id="293" name="文本框 23"/>
          <p:cNvSpPr txBox="1"/>
          <p:nvPr/>
        </p:nvSpPr>
        <p:spPr>
          <a:xfrm>
            <a:off x="5519594" y="93911"/>
            <a:ext cx="1522608" cy="332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Work Flow</a:t>
            </a:r>
          </a:p>
        </p:txBody>
      </p:sp>
      <p:sp>
        <p:nvSpPr>
          <p:cNvPr id="294" name="文本框 23"/>
          <p:cNvSpPr txBox="1"/>
          <p:nvPr/>
        </p:nvSpPr>
        <p:spPr>
          <a:xfrm>
            <a:off x="7804175" y="93910"/>
            <a:ext cx="1522608"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600" spc="266">
                <a:solidFill>
                  <a:srgbClr val="FFFFFF"/>
                </a:solidFill>
                <a:latin typeface="微软雅黑"/>
                <a:ea typeface="微软雅黑"/>
                <a:cs typeface="微软雅黑"/>
                <a:sym typeface="微软雅黑"/>
              </a:defRPr>
            </a:lvl1pPr>
          </a:lstStyle>
          <a:p>
            <a:r>
              <a:t>UML</a:t>
            </a:r>
          </a:p>
        </p:txBody>
      </p:sp>
      <p:grpSp>
        <p:nvGrpSpPr>
          <p:cNvPr id="298" name="组合 61"/>
          <p:cNvGrpSpPr/>
          <p:nvPr/>
        </p:nvGrpSpPr>
        <p:grpSpPr>
          <a:xfrm>
            <a:off x="3679419" y="2891626"/>
            <a:ext cx="103470" cy="1733395"/>
            <a:chOff x="0" y="0"/>
            <a:chExt cx="103468" cy="1733393"/>
          </a:xfrm>
        </p:grpSpPr>
        <p:sp>
          <p:nvSpPr>
            <p:cNvPr id="295" name="直接连接符 41"/>
            <p:cNvSpPr/>
            <p:nvPr/>
          </p:nvSpPr>
          <p:spPr>
            <a:xfrm flipH="1">
              <a:off x="51734" y="0"/>
              <a:ext cx="1" cy="1733394"/>
            </a:xfrm>
            <a:prstGeom prst="line">
              <a:avLst/>
            </a:prstGeom>
            <a:noFill/>
            <a:ln w="19050" cap="flat">
              <a:solidFill>
                <a:srgbClr val="0174AB"/>
              </a:solidFill>
              <a:prstDash val="solid"/>
              <a:miter lim="800000"/>
            </a:ln>
            <a:effectLst/>
          </p:spPr>
          <p:txBody>
            <a:bodyPr wrap="square" lIns="45719" tIns="45719" rIns="45719" bIns="45719" numCol="1" anchor="t">
              <a:noAutofit/>
            </a:bodyPr>
            <a:lstStyle/>
            <a:p>
              <a:endParaRPr/>
            </a:p>
          </p:txBody>
        </p:sp>
        <p:sp>
          <p:nvSpPr>
            <p:cNvPr id="296" name="椭圆 43"/>
            <p:cNvSpPr/>
            <p:nvPr/>
          </p:nvSpPr>
          <p:spPr>
            <a:xfrm>
              <a:off x="-1" y="1288822"/>
              <a:ext cx="103470" cy="103470"/>
            </a:xfrm>
            <a:prstGeom prst="ellipse">
              <a:avLst/>
            </a:prstGeom>
            <a:solidFill>
              <a:srgbClr val="0174A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7" name="椭圆 42"/>
            <p:cNvSpPr/>
            <p:nvPr/>
          </p:nvSpPr>
          <p:spPr>
            <a:xfrm>
              <a:off x="-1" y="341128"/>
              <a:ext cx="103470" cy="103469"/>
            </a:xfrm>
            <a:prstGeom prst="ellipse">
              <a:avLst/>
            </a:prstGeom>
            <a:solidFill>
              <a:srgbClr val="0174A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302" name="组合 61"/>
          <p:cNvGrpSpPr/>
          <p:nvPr/>
        </p:nvGrpSpPr>
        <p:grpSpPr>
          <a:xfrm>
            <a:off x="3679419" y="4574257"/>
            <a:ext cx="103470" cy="1733395"/>
            <a:chOff x="0" y="0"/>
            <a:chExt cx="103468" cy="1733393"/>
          </a:xfrm>
        </p:grpSpPr>
        <p:sp>
          <p:nvSpPr>
            <p:cNvPr id="299" name="直接连接符 41"/>
            <p:cNvSpPr/>
            <p:nvPr/>
          </p:nvSpPr>
          <p:spPr>
            <a:xfrm flipH="1">
              <a:off x="51734" y="0"/>
              <a:ext cx="1" cy="1733394"/>
            </a:xfrm>
            <a:prstGeom prst="line">
              <a:avLst/>
            </a:prstGeom>
            <a:noFill/>
            <a:ln w="19050" cap="flat">
              <a:solidFill>
                <a:srgbClr val="0174AB"/>
              </a:solidFill>
              <a:prstDash val="solid"/>
              <a:miter lim="800000"/>
            </a:ln>
            <a:effectLst/>
          </p:spPr>
          <p:txBody>
            <a:bodyPr wrap="square" lIns="45719" tIns="45719" rIns="45719" bIns="45719" numCol="1" anchor="t">
              <a:noAutofit/>
            </a:bodyPr>
            <a:lstStyle/>
            <a:p>
              <a:endParaRPr/>
            </a:p>
          </p:txBody>
        </p:sp>
        <p:sp>
          <p:nvSpPr>
            <p:cNvPr id="300" name="椭圆 43"/>
            <p:cNvSpPr/>
            <p:nvPr/>
          </p:nvSpPr>
          <p:spPr>
            <a:xfrm>
              <a:off x="-1" y="1288822"/>
              <a:ext cx="103470" cy="103470"/>
            </a:xfrm>
            <a:prstGeom prst="ellipse">
              <a:avLst/>
            </a:prstGeom>
            <a:solidFill>
              <a:srgbClr val="0174A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椭圆 42"/>
            <p:cNvSpPr/>
            <p:nvPr/>
          </p:nvSpPr>
          <p:spPr>
            <a:xfrm>
              <a:off x="-1" y="341128"/>
              <a:ext cx="103470" cy="103469"/>
            </a:xfrm>
            <a:prstGeom prst="ellipse">
              <a:avLst/>
            </a:prstGeom>
            <a:solidFill>
              <a:srgbClr val="0174A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303" name="矩形 45"/>
          <p:cNvSpPr txBox="1"/>
          <p:nvPr/>
        </p:nvSpPr>
        <p:spPr>
          <a:xfrm>
            <a:off x="4221455" y="4833287"/>
            <a:ext cx="4201160"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100">
                <a:solidFill>
                  <a:srgbClr val="666666"/>
                </a:solidFill>
                <a:latin typeface="微软雅黑"/>
                <a:ea typeface="微软雅黑"/>
                <a:cs typeface="微软雅黑"/>
                <a:sym typeface="微软雅黑"/>
              </a:defRPr>
            </a:lvl1pPr>
          </a:lstStyle>
          <a:p>
            <a:r>
              <a:t>Customer can review the order and the result will be show under the hotel’s details.</a:t>
            </a:r>
          </a:p>
        </p:txBody>
      </p:sp>
      <p:sp>
        <p:nvSpPr>
          <p:cNvPr id="304" name="矩形 45"/>
          <p:cNvSpPr txBox="1"/>
          <p:nvPr/>
        </p:nvSpPr>
        <p:spPr>
          <a:xfrm>
            <a:off x="4221455" y="5771306"/>
            <a:ext cx="4201160" cy="256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just">
              <a:defRPr sz="1100">
                <a:solidFill>
                  <a:srgbClr val="666666"/>
                </a:solidFill>
                <a:latin typeface="微软雅黑"/>
                <a:ea typeface="微软雅黑"/>
                <a:cs typeface="微软雅黑"/>
                <a:sym typeface="微软雅黑"/>
              </a:defRPr>
            </a:lvl1pPr>
          </a:lstStyle>
          <a:p>
            <a:r>
              <a:t>Order Completed</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312" name="组合 2"/>
          <p:cNvGrpSpPr/>
          <p:nvPr/>
        </p:nvGrpSpPr>
        <p:grpSpPr>
          <a:xfrm>
            <a:off x="1559718" y="2570701"/>
            <a:ext cx="5978844" cy="1718793"/>
            <a:chOff x="0" y="0"/>
            <a:chExt cx="5978842" cy="1718791"/>
          </a:xfrm>
        </p:grpSpPr>
        <p:grpSp>
          <p:nvGrpSpPr>
            <p:cNvPr id="310" name="组合 13"/>
            <p:cNvGrpSpPr/>
            <p:nvPr/>
          </p:nvGrpSpPr>
          <p:grpSpPr>
            <a:xfrm>
              <a:off x="0" y="0"/>
              <a:ext cx="5978843" cy="1718792"/>
              <a:chOff x="0" y="0"/>
              <a:chExt cx="5978842" cy="1718791"/>
            </a:xfrm>
          </p:grpSpPr>
          <p:grpSp>
            <p:nvGrpSpPr>
              <p:cNvPr id="308" name="Group 4"/>
              <p:cNvGrpSpPr/>
              <p:nvPr/>
            </p:nvGrpSpPr>
            <p:grpSpPr>
              <a:xfrm>
                <a:off x="0" y="0"/>
                <a:ext cx="1847850" cy="1718792"/>
                <a:chOff x="0" y="0"/>
                <a:chExt cx="1847850" cy="1718791"/>
              </a:xfrm>
            </p:grpSpPr>
            <p:sp>
              <p:nvSpPr>
                <p:cNvPr id="306" name="Freeform 6"/>
                <p:cNvSpPr/>
                <p:nvPr/>
              </p:nvSpPr>
              <p:spPr>
                <a:xfrm>
                  <a:off x="0" y="0"/>
                  <a:ext cx="1847850" cy="1718792"/>
                </a:xfrm>
                <a:custGeom>
                  <a:avLst/>
                  <a:gdLst/>
                  <a:ahLst/>
                  <a:cxnLst>
                    <a:cxn ang="0">
                      <a:pos x="wd2" y="hd2"/>
                    </a:cxn>
                    <a:cxn ang="5400000">
                      <a:pos x="wd2" y="hd2"/>
                    </a:cxn>
                    <a:cxn ang="10800000">
                      <a:pos x="wd2" y="hd2"/>
                    </a:cxn>
                    <a:cxn ang="16200000">
                      <a:pos x="wd2" y="hd2"/>
                    </a:cxn>
                  </a:cxnLst>
                  <a:rect l="0" t="0" r="r" b="b"/>
                  <a:pathLst>
                    <a:path w="21600" h="21572" extrusionOk="0">
                      <a:moveTo>
                        <a:pt x="1525" y="6865"/>
                      </a:moveTo>
                      <a:cubicBezTo>
                        <a:pt x="1525" y="7599"/>
                        <a:pt x="1525" y="8281"/>
                        <a:pt x="1525" y="8963"/>
                      </a:cubicBezTo>
                      <a:cubicBezTo>
                        <a:pt x="1525" y="9032"/>
                        <a:pt x="1604" y="9100"/>
                        <a:pt x="1668" y="9134"/>
                      </a:cubicBezTo>
                      <a:cubicBezTo>
                        <a:pt x="2160" y="9441"/>
                        <a:pt x="2287" y="9953"/>
                        <a:pt x="1954" y="10482"/>
                      </a:cubicBezTo>
                      <a:cubicBezTo>
                        <a:pt x="1922" y="10550"/>
                        <a:pt x="1890" y="10636"/>
                        <a:pt x="1890" y="10704"/>
                      </a:cubicBezTo>
                      <a:cubicBezTo>
                        <a:pt x="2033" y="12478"/>
                        <a:pt x="2192" y="14236"/>
                        <a:pt x="2335" y="16010"/>
                      </a:cubicBezTo>
                      <a:cubicBezTo>
                        <a:pt x="2446" y="17443"/>
                        <a:pt x="2573" y="18893"/>
                        <a:pt x="2684" y="20344"/>
                      </a:cubicBezTo>
                      <a:cubicBezTo>
                        <a:pt x="2716" y="20736"/>
                        <a:pt x="2748" y="21111"/>
                        <a:pt x="2779" y="21572"/>
                      </a:cubicBezTo>
                      <a:cubicBezTo>
                        <a:pt x="1858" y="21572"/>
                        <a:pt x="953" y="21572"/>
                        <a:pt x="0" y="21572"/>
                      </a:cubicBezTo>
                      <a:cubicBezTo>
                        <a:pt x="32" y="21197"/>
                        <a:pt x="64" y="20787"/>
                        <a:pt x="95" y="20395"/>
                      </a:cubicBezTo>
                      <a:cubicBezTo>
                        <a:pt x="254" y="18194"/>
                        <a:pt x="429" y="16010"/>
                        <a:pt x="604" y="13809"/>
                      </a:cubicBezTo>
                      <a:cubicBezTo>
                        <a:pt x="683" y="12768"/>
                        <a:pt x="778" y="11745"/>
                        <a:pt x="858" y="10704"/>
                      </a:cubicBezTo>
                      <a:cubicBezTo>
                        <a:pt x="858" y="10618"/>
                        <a:pt x="826" y="10499"/>
                        <a:pt x="794" y="10431"/>
                      </a:cubicBezTo>
                      <a:cubicBezTo>
                        <a:pt x="508" y="9919"/>
                        <a:pt x="635" y="9407"/>
                        <a:pt x="1128" y="9134"/>
                      </a:cubicBezTo>
                      <a:cubicBezTo>
                        <a:pt x="1191" y="9100"/>
                        <a:pt x="1255" y="8998"/>
                        <a:pt x="1255" y="8929"/>
                      </a:cubicBezTo>
                      <a:cubicBezTo>
                        <a:pt x="1255" y="8264"/>
                        <a:pt x="1271" y="7581"/>
                        <a:pt x="1255" y="6916"/>
                      </a:cubicBezTo>
                      <a:cubicBezTo>
                        <a:pt x="1255" y="6831"/>
                        <a:pt x="1175" y="6711"/>
                        <a:pt x="1112" y="6660"/>
                      </a:cubicBezTo>
                      <a:cubicBezTo>
                        <a:pt x="921" y="6558"/>
                        <a:pt x="715" y="6472"/>
                        <a:pt x="492" y="6353"/>
                      </a:cubicBezTo>
                      <a:cubicBezTo>
                        <a:pt x="572" y="6302"/>
                        <a:pt x="635" y="6251"/>
                        <a:pt x="699" y="6217"/>
                      </a:cubicBezTo>
                      <a:cubicBezTo>
                        <a:pt x="3764" y="4391"/>
                        <a:pt x="6845" y="2548"/>
                        <a:pt x="9911" y="723"/>
                      </a:cubicBezTo>
                      <a:cubicBezTo>
                        <a:pt x="10276" y="501"/>
                        <a:pt x="10641" y="296"/>
                        <a:pt x="10991" y="57"/>
                      </a:cubicBezTo>
                      <a:cubicBezTo>
                        <a:pt x="11149" y="-28"/>
                        <a:pt x="11261" y="-11"/>
                        <a:pt x="11404" y="57"/>
                      </a:cubicBezTo>
                      <a:cubicBezTo>
                        <a:pt x="14246" y="1610"/>
                        <a:pt x="17089" y="3128"/>
                        <a:pt x="19932" y="4664"/>
                      </a:cubicBezTo>
                      <a:cubicBezTo>
                        <a:pt x="20472" y="4971"/>
                        <a:pt x="21028" y="5261"/>
                        <a:pt x="21600" y="5568"/>
                      </a:cubicBezTo>
                      <a:cubicBezTo>
                        <a:pt x="21266" y="5773"/>
                        <a:pt x="20965" y="5944"/>
                        <a:pt x="20679" y="6114"/>
                      </a:cubicBezTo>
                      <a:cubicBezTo>
                        <a:pt x="17614" y="7854"/>
                        <a:pt x="14548" y="9595"/>
                        <a:pt x="11483" y="11335"/>
                      </a:cubicBezTo>
                      <a:cubicBezTo>
                        <a:pt x="11292" y="11437"/>
                        <a:pt x="11134" y="11472"/>
                        <a:pt x="10927" y="11369"/>
                      </a:cubicBezTo>
                      <a:cubicBezTo>
                        <a:pt x="7878" y="9902"/>
                        <a:pt x="4828" y="8435"/>
                        <a:pt x="1779" y="6984"/>
                      </a:cubicBezTo>
                      <a:cubicBezTo>
                        <a:pt x="1715" y="6950"/>
                        <a:pt x="1636" y="6916"/>
                        <a:pt x="1525" y="6865"/>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07" name="Freeform 7"/>
                <p:cNvSpPr/>
                <p:nvPr/>
              </p:nvSpPr>
              <p:spPr>
                <a:xfrm>
                  <a:off x="381739" y="727990"/>
                  <a:ext cx="1148091" cy="540945"/>
                </a:xfrm>
                <a:custGeom>
                  <a:avLst/>
                  <a:gdLst/>
                  <a:ahLst/>
                  <a:cxnLst>
                    <a:cxn ang="0">
                      <a:pos x="wd2" y="hd2"/>
                    </a:cxn>
                    <a:cxn ang="5400000">
                      <a:pos x="wd2" y="hd2"/>
                    </a:cxn>
                    <a:cxn ang="10800000">
                      <a:pos x="wd2" y="hd2"/>
                    </a:cxn>
                    <a:cxn ang="16200000">
                      <a:pos x="wd2" y="hd2"/>
                    </a:cxn>
                  </a:cxnLst>
                  <a:rect l="0" t="0" r="r" b="b"/>
                  <a:pathLst>
                    <a:path w="21600" h="21494" extrusionOk="0">
                      <a:moveTo>
                        <a:pt x="0" y="7938"/>
                      </a:moveTo>
                      <a:cubicBezTo>
                        <a:pt x="690" y="5832"/>
                        <a:pt x="1355" y="3780"/>
                        <a:pt x="1994" y="1728"/>
                      </a:cubicBezTo>
                      <a:cubicBezTo>
                        <a:pt x="2147" y="1296"/>
                        <a:pt x="2275" y="1350"/>
                        <a:pt x="2454" y="1512"/>
                      </a:cubicBezTo>
                      <a:cubicBezTo>
                        <a:pt x="3860" y="2862"/>
                        <a:pt x="5266" y="4158"/>
                        <a:pt x="6697" y="5454"/>
                      </a:cubicBezTo>
                      <a:cubicBezTo>
                        <a:pt x="8001" y="6696"/>
                        <a:pt x="9330" y="7938"/>
                        <a:pt x="10659" y="9180"/>
                      </a:cubicBezTo>
                      <a:cubicBezTo>
                        <a:pt x="10762" y="9288"/>
                        <a:pt x="10966" y="9180"/>
                        <a:pt x="11094" y="9018"/>
                      </a:cubicBezTo>
                      <a:cubicBezTo>
                        <a:pt x="13573" y="6264"/>
                        <a:pt x="16027" y="3510"/>
                        <a:pt x="18507" y="702"/>
                      </a:cubicBezTo>
                      <a:cubicBezTo>
                        <a:pt x="18711" y="486"/>
                        <a:pt x="18916" y="270"/>
                        <a:pt x="19146" y="0"/>
                      </a:cubicBezTo>
                      <a:cubicBezTo>
                        <a:pt x="19964" y="2592"/>
                        <a:pt x="20782" y="5130"/>
                        <a:pt x="21600" y="7722"/>
                      </a:cubicBezTo>
                      <a:cubicBezTo>
                        <a:pt x="20731" y="8910"/>
                        <a:pt x="19862" y="10044"/>
                        <a:pt x="18993" y="11178"/>
                      </a:cubicBezTo>
                      <a:cubicBezTo>
                        <a:pt x="16488" y="14526"/>
                        <a:pt x="13957" y="17874"/>
                        <a:pt x="11452" y="21222"/>
                      </a:cubicBezTo>
                      <a:cubicBezTo>
                        <a:pt x="11196" y="21546"/>
                        <a:pt x="11017" y="21600"/>
                        <a:pt x="10762" y="21276"/>
                      </a:cubicBezTo>
                      <a:cubicBezTo>
                        <a:pt x="7260" y="16902"/>
                        <a:pt x="3732" y="12582"/>
                        <a:pt x="204" y="8262"/>
                      </a:cubicBezTo>
                      <a:cubicBezTo>
                        <a:pt x="153" y="8154"/>
                        <a:pt x="77" y="8046"/>
                        <a:pt x="0" y="7938"/>
                      </a:cubicBez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
            <p:nvSpPr>
              <p:cNvPr id="309" name="文本框 12"/>
              <p:cNvSpPr txBox="1"/>
              <p:nvPr/>
            </p:nvSpPr>
            <p:spPr>
              <a:xfrm>
                <a:off x="2049145" y="127825"/>
                <a:ext cx="3929698" cy="955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defRPr sz="5700" b="1" spc="237">
                    <a:solidFill>
                      <a:srgbClr val="FFFFFF"/>
                    </a:solidFill>
                    <a:latin typeface="微软雅黑"/>
                    <a:ea typeface="微软雅黑"/>
                    <a:cs typeface="微软雅黑"/>
                    <a:sym typeface="微软雅黑"/>
                  </a:defRPr>
                </a:lvl1pPr>
              </a:lstStyle>
              <a:p>
                <a:r>
                  <a:t>Users</a:t>
                </a:r>
              </a:p>
            </p:txBody>
          </p:sp>
        </p:grpSp>
        <p:sp>
          <p:nvSpPr>
            <p:cNvPr id="311" name="矩形 14"/>
            <p:cNvSpPr txBox="1"/>
            <p:nvPr/>
          </p:nvSpPr>
          <p:spPr>
            <a:xfrm>
              <a:off x="2112644" y="1246210"/>
              <a:ext cx="3764598"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900">
                  <a:solidFill>
                    <a:srgbClr val="FFFFFF"/>
                  </a:solidFill>
                  <a:latin typeface="微软雅黑"/>
                  <a:ea typeface="微软雅黑"/>
                  <a:cs typeface="微软雅黑"/>
                  <a:sym typeface="微软雅黑"/>
                </a:defRPr>
              </a:pPr>
              <a:r>
                <a:t>It was the best of times, it was the worst of times; it was the age of wisdom, it was the age of foolishness. </a:t>
              </a: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 name="Group"/>
          <p:cNvGrpSpPr/>
          <p:nvPr/>
        </p:nvGrpSpPr>
        <p:grpSpPr>
          <a:xfrm>
            <a:off x="765119" y="5130492"/>
            <a:ext cx="1106488" cy="731838"/>
            <a:chOff x="0" y="0"/>
            <a:chExt cx="1106487" cy="731837"/>
          </a:xfrm>
        </p:grpSpPr>
        <p:sp>
          <p:nvSpPr>
            <p:cNvPr id="314" name="Shape"/>
            <p:cNvSpPr/>
            <p:nvPr/>
          </p:nvSpPr>
          <p:spPr>
            <a:xfrm>
              <a:off x="403406" y="177765"/>
              <a:ext cx="703082" cy="535604"/>
            </a:xfrm>
            <a:custGeom>
              <a:avLst/>
              <a:gdLst/>
              <a:ahLst/>
              <a:cxnLst>
                <a:cxn ang="0">
                  <a:pos x="wd2" y="hd2"/>
                </a:cxn>
                <a:cxn ang="5400000">
                  <a:pos x="wd2" y="hd2"/>
                </a:cxn>
                <a:cxn ang="10800000">
                  <a:pos x="wd2" y="hd2"/>
                </a:cxn>
                <a:cxn ang="16200000">
                  <a:pos x="wd2" y="hd2"/>
                </a:cxn>
              </a:cxnLst>
              <a:rect l="0" t="0" r="r" b="b"/>
              <a:pathLst>
                <a:path w="21600" h="21600" extrusionOk="0">
                  <a:moveTo>
                    <a:pt x="20687" y="0"/>
                  </a:moveTo>
                  <a:cubicBezTo>
                    <a:pt x="1217" y="0"/>
                    <a:pt x="1217" y="0"/>
                    <a:pt x="1217" y="0"/>
                  </a:cubicBezTo>
                  <a:cubicBezTo>
                    <a:pt x="608" y="0"/>
                    <a:pt x="0" y="800"/>
                    <a:pt x="0" y="1600"/>
                  </a:cubicBezTo>
                  <a:cubicBezTo>
                    <a:pt x="0" y="16800"/>
                    <a:pt x="0" y="16800"/>
                    <a:pt x="0" y="16800"/>
                  </a:cubicBezTo>
                  <a:cubicBezTo>
                    <a:pt x="0" y="17600"/>
                    <a:pt x="608" y="18000"/>
                    <a:pt x="1217" y="18000"/>
                  </a:cubicBezTo>
                  <a:cubicBezTo>
                    <a:pt x="7301" y="18000"/>
                    <a:pt x="7301" y="18000"/>
                    <a:pt x="7301" y="18000"/>
                  </a:cubicBezTo>
                  <a:cubicBezTo>
                    <a:pt x="7301" y="20800"/>
                    <a:pt x="7301" y="20800"/>
                    <a:pt x="7301" y="20800"/>
                  </a:cubicBezTo>
                  <a:cubicBezTo>
                    <a:pt x="5172" y="20800"/>
                    <a:pt x="5172" y="20800"/>
                    <a:pt x="5172" y="20800"/>
                  </a:cubicBezTo>
                  <a:cubicBezTo>
                    <a:pt x="4868" y="20800"/>
                    <a:pt x="4868" y="21200"/>
                    <a:pt x="4868" y="21200"/>
                  </a:cubicBezTo>
                  <a:cubicBezTo>
                    <a:pt x="4868" y="21600"/>
                    <a:pt x="4868" y="21600"/>
                    <a:pt x="5172" y="21600"/>
                  </a:cubicBezTo>
                  <a:cubicBezTo>
                    <a:pt x="16732" y="21600"/>
                    <a:pt x="16732" y="21600"/>
                    <a:pt x="16732" y="21600"/>
                  </a:cubicBezTo>
                  <a:cubicBezTo>
                    <a:pt x="17037" y="21600"/>
                    <a:pt x="17037" y="21600"/>
                    <a:pt x="17037" y="21200"/>
                  </a:cubicBezTo>
                  <a:cubicBezTo>
                    <a:pt x="17037" y="21200"/>
                    <a:pt x="17037" y="20800"/>
                    <a:pt x="16732" y="20800"/>
                  </a:cubicBezTo>
                  <a:cubicBezTo>
                    <a:pt x="14603" y="20800"/>
                    <a:pt x="14603" y="20800"/>
                    <a:pt x="14603" y="20800"/>
                  </a:cubicBezTo>
                  <a:cubicBezTo>
                    <a:pt x="14603" y="18000"/>
                    <a:pt x="14603" y="18000"/>
                    <a:pt x="14603" y="18000"/>
                  </a:cubicBezTo>
                  <a:cubicBezTo>
                    <a:pt x="20687" y="18000"/>
                    <a:pt x="20687" y="18000"/>
                    <a:pt x="20687" y="18000"/>
                  </a:cubicBezTo>
                  <a:cubicBezTo>
                    <a:pt x="21296" y="18000"/>
                    <a:pt x="21600" y="17600"/>
                    <a:pt x="21600" y="16800"/>
                  </a:cubicBezTo>
                  <a:cubicBezTo>
                    <a:pt x="21600" y="1600"/>
                    <a:pt x="21600" y="1600"/>
                    <a:pt x="21600" y="1600"/>
                  </a:cubicBezTo>
                  <a:cubicBezTo>
                    <a:pt x="21600" y="800"/>
                    <a:pt x="21296" y="0"/>
                    <a:pt x="20687" y="0"/>
                  </a:cubicBezTo>
                  <a:close/>
                  <a:moveTo>
                    <a:pt x="17949" y="16800"/>
                  </a:moveTo>
                  <a:cubicBezTo>
                    <a:pt x="17645" y="16800"/>
                    <a:pt x="17645" y="16400"/>
                    <a:pt x="17645" y="16400"/>
                  </a:cubicBezTo>
                  <a:cubicBezTo>
                    <a:pt x="17645" y="16400"/>
                    <a:pt x="17645" y="16000"/>
                    <a:pt x="17949" y="16000"/>
                  </a:cubicBezTo>
                  <a:cubicBezTo>
                    <a:pt x="17949" y="16000"/>
                    <a:pt x="18254" y="16400"/>
                    <a:pt x="18254" y="16400"/>
                  </a:cubicBezTo>
                  <a:cubicBezTo>
                    <a:pt x="18254" y="16400"/>
                    <a:pt x="17949" y="16800"/>
                    <a:pt x="17949" y="16800"/>
                  </a:cubicBezTo>
                  <a:close/>
                  <a:moveTo>
                    <a:pt x="20687" y="14800"/>
                  </a:moveTo>
                  <a:cubicBezTo>
                    <a:pt x="1217" y="14800"/>
                    <a:pt x="1217" y="14800"/>
                    <a:pt x="1217" y="14800"/>
                  </a:cubicBezTo>
                  <a:cubicBezTo>
                    <a:pt x="1217" y="1600"/>
                    <a:pt x="1217" y="1600"/>
                    <a:pt x="1217" y="1600"/>
                  </a:cubicBezTo>
                  <a:cubicBezTo>
                    <a:pt x="20687" y="1600"/>
                    <a:pt x="20687" y="1600"/>
                    <a:pt x="20687" y="1600"/>
                  </a:cubicBezTo>
                  <a:lnTo>
                    <a:pt x="20687" y="14800"/>
                  </a:lnTo>
                  <a:close/>
                </a:path>
              </a:pathLst>
            </a:custGeom>
            <a:solidFill>
              <a:srgbClr val="A2B932"/>
            </a:solidFill>
            <a:ln w="12700" cap="flat">
              <a:noFill/>
              <a:miter lim="400000"/>
            </a:ln>
            <a:effectLst/>
          </p:spPr>
          <p:txBody>
            <a:bodyPr wrap="square" lIns="45719" tIns="45719" rIns="45719" bIns="45719" numCol="1" anchor="t">
              <a:noAutofit/>
            </a:bodyPr>
            <a:lstStyle/>
            <a:p>
              <a:pPr>
                <a:defRPr sz="1600"/>
              </a:pPr>
              <a:endParaRPr/>
            </a:p>
          </p:txBody>
        </p:sp>
        <p:sp>
          <p:nvSpPr>
            <p:cNvPr id="315" name="Shape"/>
            <p:cNvSpPr/>
            <p:nvPr/>
          </p:nvSpPr>
          <p:spPr>
            <a:xfrm>
              <a:off x="-1" y="524060"/>
              <a:ext cx="345779" cy="207778"/>
            </a:xfrm>
            <a:custGeom>
              <a:avLst/>
              <a:gdLst/>
              <a:ahLst/>
              <a:cxnLst>
                <a:cxn ang="0">
                  <a:pos x="wd2" y="hd2"/>
                </a:cxn>
                <a:cxn ang="5400000">
                  <a:pos x="wd2" y="hd2"/>
                </a:cxn>
                <a:cxn ang="10800000">
                  <a:pos x="wd2" y="hd2"/>
                </a:cxn>
                <a:cxn ang="16200000">
                  <a:pos x="wd2" y="hd2"/>
                </a:cxn>
              </a:cxnLst>
              <a:rect l="0" t="0" r="r" b="b"/>
              <a:pathLst>
                <a:path w="21600" h="21600" extrusionOk="0">
                  <a:moveTo>
                    <a:pt x="0" y="15429"/>
                  </a:moveTo>
                  <a:cubicBezTo>
                    <a:pt x="0" y="18514"/>
                    <a:pt x="1851" y="21600"/>
                    <a:pt x="4320" y="21600"/>
                  </a:cubicBezTo>
                  <a:cubicBezTo>
                    <a:pt x="17897" y="21600"/>
                    <a:pt x="17897" y="21600"/>
                    <a:pt x="17897" y="21600"/>
                  </a:cubicBezTo>
                  <a:cubicBezTo>
                    <a:pt x="19749" y="21600"/>
                    <a:pt x="21600" y="18514"/>
                    <a:pt x="21600" y="15429"/>
                  </a:cubicBezTo>
                  <a:cubicBezTo>
                    <a:pt x="21600" y="0"/>
                    <a:pt x="21600" y="0"/>
                    <a:pt x="21600" y="0"/>
                  </a:cubicBezTo>
                  <a:cubicBezTo>
                    <a:pt x="0" y="0"/>
                    <a:pt x="0" y="0"/>
                    <a:pt x="0" y="0"/>
                  </a:cubicBezTo>
                  <a:lnTo>
                    <a:pt x="0" y="15429"/>
                  </a:lnTo>
                  <a:close/>
                  <a:moveTo>
                    <a:pt x="11109" y="10286"/>
                  </a:moveTo>
                  <a:cubicBezTo>
                    <a:pt x="11726" y="10286"/>
                    <a:pt x="12960" y="11314"/>
                    <a:pt x="12960" y="13371"/>
                  </a:cubicBezTo>
                  <a:cubicBezTo>
                    <a:pt x="12960" y="14400"/>
                    <a:pt x="11726" y="15429"/>
                    <a:pt x="11109" y="15429"/>
                  </a:cubicBezTo>
                  <a:cubicBezTo>
                    <a:pt x="9874" y="15429"/>
                    <a:pt x="9257" y="14400"/>
                    <a:pt x="9257" y="13371"/>
                  </a:cubicBezTo>
                  <a:cubicBezTo>
                    <a:pt x="9257" y="11314"/>
                    <a:pt x="9874" y="10286"/>
                    <a:pt x="11109" y="10286"/>
                  </a:cubicBezTo>
                  <a:close/>
                </a:path>
              </a:pathLst>
            </a:custGeom>
            <a:solidFill>
              <a:srgbClr val="A2B932"/>
            </a:solidFill>
            <a:ln w="12700" cap="flat">
              <a:noFill/>
              <a:miter lim="400000"/>
            </a:ln>
            <a:effectLst/>
          </p:spPr>
          <p:txBody>
            <a:bodyPr wrap="square" lIns="45719" tIns="45719" rIns="45719" bIns="45719" numCol="1" anchor="t">
              <a:noAutofit/>
            </a:bodyPr>
            <a:lstStyle/>
            <a:p>
              <a:pPr>
                <a:defRPr sz="1600"/>
              </a:pPr>
              <a:endParaRPr/>
            </a:p>
          </p:txBody>
        </p:sp>
        <p:sp>
          <p:nvSpPr>
            <p:cNvPr id="316" name="Shape"/>
            <p:cNvSpPr/>
            <p:nvPr/>
          </p:nvSpPr>
          <p:spPr>
            <a:xfrm>
              <a:off x="-1" y="-1"/>
              <a:ext cx="345779" cy="514827"/>
            </a:xfrm>
            <a:custGeom>
              <a:avLst/>
              <a:gdLst/>
              <a:ahLst/>
              <a:cxnLst>
                <a:cxn ang="0">
                  <a:pos x="wd2" y="hd2"/>
                </a:cxn>
                <a:cxn ang="5400000">
                  <a:pos x="wd2" y="hd2"/>
                </a:cxn>
                <a:cxn ang="10800000">
                  <a:pos x="wd2" y="hd2"/>
                </a:cxn>
                <a:cxn ang="16200000">
                  <a:pos x="wd2" y="hd2"/>
                </a:cxn>
              </a:cxnLst>
              <a:rect l="0" t="0" r="r" b="b"/>
              <a:pathLst>
                <a:path w="21600" h="21600" extrusionOk="0">
                  <a:moveTo>
                    <a:pt x="17897" y="0"/>
                  </a:moveTo>
                  <a:cubicBezTo>
                    <a:pt x="4320" y="0"/>
                    <a:pt x="4320" y="0"/>
                    <a:pt x="4320" y="0"/>
                  </a:cubicBezTo>
                  <a:cubicBezTo>
                    <a:pt x="1851" y="0"/>
                    <a:pt x="0" y="1246"/>
                    <a:pt x="0" y="2492"/>
                  </a:cubicBezTo>
                  <a:cubicBezTo>
                    <a:pt x="0" y="21600"/>
                    <a:pt x="0" y="21600"/>
                    <a:pt x="0" y="21600"/>
                  </a:cubicBezTo>
                  <a:cubicBezTo>
                    <a:pt x="21600" y="21600"/>
                    <a:pt x="21600" y="21600"/>
                    <a:pt x="21600" y="21600"/>
                  </a:cubicBezTo>
                  <a:cubicBezTo>
                    <a:pt x="21600" y="2492"/>
                    <a:pt x="21600" y="2492"/>
                    <a:pt x="21600" y="2492"/>
                  </a:cubicBezTo>
                  <a:cubicBezTo>
                    <a:pt x="21600" y="1246"/>
                    <a:pt x="19749" y="0"/>
                    <a:pt x="17897" y="0"/>
                  </a:cubicBezTo>
                  <a:close/>
                  <a:moveTo>
                    <a:pt x="18514" y="9138"/>
                  </a:moveTo>
                  <a:cubicBezTo>
                    <a:pt x="3086" y="9138"/>
                    <a:pt x="3086" y="9138"/>
                    <a:pt x="3086" y="9138"/>
                  </a:cubicBezTo>
                  <a:cubicBezTo>
                    <a:pt x="3086" y="6646"/>
                    <a:pt x="3086" y="6646"/>
                    <a:pt x="3086" y="6646"/>
                  </a:cubicBezTo>
                  <a:cubicBezTo>
                    <a:pt x="18514" y="6646"/>
                    <a:pt x="18514" y="6646"/>
                    <a:pt x="18514" y="6646"/>
                  </a:cubicBezTo>
                  <a:lnTo>
                    <a:pt x="18514" y="9138"/>
                  </a:lnTo>
                  <a:close/>
                  <a:moveTo>
                    <a:pt x="18514" y="4569"/>
                  </a:moveTo>
                  <a:cubicBezTo>
                    <a:pt x="3086" y="4569"/>
                    <a:pt x="3086" y="4569"/>
                    <a:pt x="3086" y="4569"/>
                  </a:cubicBezTo>
                  <a:cubicBezTo>
                    <a:pt x="3086" y="2077"/>
                    <a:pt x="3086" y="2077"/>
                    <a:pt x="3086" y="2077"/>
                  </a:cubicBezTo>
                  <a:cubicBezTo>
                    <a:pt x="18514" y="2077"/>
                    <a:pt x="18514" y="2077"/>
                    <a:pt x="18514" y="2077"/>
                  </a:cubicBezTo>
                  <a:lnTo>
                    <a:pt x="18514" y="4569"/>
                  </a:lnTo>
                  <a:close/>
                </a:path>
              </a:pathLst>
            </a:custGeom>
            <a:solidFill>
              <a:srgbClr val="A2B932"/>
            </a:solidFill>
            <a:ln w="12700" cap="flat">
              <a:noFill/>
              <a:miter lim="400000"/>
            </a:ln>
            <a:effectLst/>
          </p:spPr>
          <p:txBody>
            <a:bodyPr wrap="square" lIns="45719" tIns="45719" rIns="45719" bIns="45719" numCol="1" anchor="t">
              <a:noAutofit/>
            </a:bodyPr>
            <a:lstStyle/>
            <a:p>
              <a:pPr>
                <a:defRPr sz="1600"/>
              </a:pPr>
              <a:endParaRPr/>
            </a:p>
          </p:txBody>
        </p:sp>
      </p:grpSp>
      <p:grpSp>
        <p:nvGrpSpPr>
          <p:cNvPr id="320" name="Group"/>
          <p:cNvGrpSpPr/>
          <p:nvPr/>
        </p:nvGrpSpPr>
        <p:grpSpPr>
          <a:xfrm>
            <a:off x="4821566" y="2424822"/>
            <a:ext cx="1181101" cy="654051"/>
            <a:chOff x="0" y="0"/>
            <a:chExt cx="1181100" cy="654050"/>
          </a:xfrm>
        </p:grpSpPr>
        <p:sp>
          <p:nvSpPr>
            <p:cNvPr id="318" name="Shape"/>
            <p:cNvSpPr/>
            <p:nvPr/>
          </p:nvSpPr>
          <p:spPr>
            <a:xfrm>
              <a:off x="20061" y="52625"/>
              <a:ext cx="807461" cy="601426"/>
            </a:xfrm>
            <a:custGeom>
              <a:avLst/>
              <a:gdLst/>
              <a:ahLst/>
              <a:cxnLst>
                <a:cxn ang="0">
                  <a:pos x="wd2" y="hd2"/>
                </a:cxn>
                <a:cxn ang="5400000">
                  <a:pos x="wd2" y="hd2"/>
                </a:cxn>
                <a:cxn ang="10800000">
                  <a:pos x="wd2" y="hd2"/>
                </a:cxn>
                <a:cxn ang="16200000">
                  <a:pos x="wd2" y="hd2"/>
                </a:cxn>
              </a:cxnLst>
              <a:rect l="0" t="0" r="r" b="b"/>
              <a:pathLst>
                <a:path w="21600" h="21600" extrusionOk="0">
                  <a:moveTo>
                    <a:pt x="17568" y="5400"/>
                  </a:moveTo>
                  <a:cubicBezTo>
                    <a:pt x="13536" y="0"/>
                    <a:pt x="13536" y="0"/>
                    <a:pt x="13536" y="0"/>
                  </a:cubicBezTo>
                  <a:cubicBezTo>
                    <a:pt x="9504" y="5400"/>
                    <a:pt x="9504" y="5400"/>
                    <a:pt x="9504" y="5400"/>
                  </a:cubicBezTo>
                  <a:cubicBezTo>
                    <a:pt x="5472" y="10800"/>
                    <a:pt x="5472" y="10800"/>
                    <a:pt x="5472" y="10800"/>
                  </a:cubicBezTo>
                  <a:cubicBezTo>
                    <a:pt x="0" y="10800"/>
                    <a:pt x="0" y="10800"/>
                    <a:pt x="0" y="10800"/>
                  </a:cubicBezTo>
                  <a:cubicBezTo>
                    <a:pt x="0" y="21600"/>
                    <a:pt x="0" y="21600"/>
                    <a:pt x="0" y="21600"/>
                  </a:cubicBezTo>
                  <a:cubicBezTo>
                    <a:pt x="13536" y="21600"/>
                    <a:pt x="13536" y="21600"/>
                    <a:pt x="13536" y="21600"/>
                  </a:cubicBezTo>
                  <a:cubicBezTo>
                    <a:pt x="13536" y="13500"/>
                    <a:pt x="13536" y="13500"/>
                    <a:pt x="13536" y="13500"/>
                  </a:cubicBezTo>
                  <a:cubicBezTo>
                    <a:pt x="17568" y="13500"/>
                    <a:pt x="17568" y="13500"/>
                    <a:pt x="17568" y="13500"/>
                  </a:cubicBezTo>
                  <a:cubicBezTo>
                    <a:pt x="17568" y="21600"/>
                    <a:pt x="17568" y="21600"/>
                    <a:pt x="17568" y="21600"/>
                  </a:cubicBezTo>
                  <a:cubicBezTo>
                    <a:pt x="21600" y="21600"/>
                    <a:pt x="21600" y="21600"/>
                    <a:pt x="21600" y="21600"/>
                  </a:cubicBezTo>
                  <a:cubicBezTo>
                    <a:pt x="21600" y="10800"/>
                    <a:pt x="21600" y="10800"/>
                    <a:pt x="21600" y="10800"/>
                  </a:cubicBezTo>
                  <a:cubicBezTo>
                    <a:pt x="21600" y="10800"/>
                    <a:pt x="21600" y="10800"/>
                    <a:pt x="21600" y="10800"/>
                  </a:cubicBezTo>
                  <a:lnTo>
                    <a:pt x="17568" y="5400"/>
                  </a:lnTo>
                  <a:close/>
                  <a:moveTo>
                    <a:pt x="4608" y="17357"/>
                  </a:moveTo>
                  <a:cubicBezTo>
                    <a:pt x="1440" y="17357"/>
                    <a:pt x="1440" y="17357"/>
                    <a:pt x="1440" y="17357"/>
                  </a:cubicBezTo>
                  <a:cubicBezTo>
                    <a:pt x="1440" y="13500"/>
                    <a:pt x="1440" y="13500"/>
                    <a:pt x="1440" y="13500"/>
                  </a:cubicBezTo>
                  <a:cubicBezTo>
                    <a:pt x="4608" y="13500"/>
                    <a:pt x="4608" y="13500"/>
                    <a:pt x="4608" y="13500"/>
                  </a:cubicBezTo>
                  <a:lnTo>
                    <a:pt x="4608" y="17357"/>
                  </a:lnTo>
                  <a:close/>
                  <a:moveTo>
                    <a:pt x="9504" y="17357"/>
                  </a:moveTo>
                  <a:cubicBezTo>
                    <a:pt x="6336" y="17357"/>
                    <a:pt x="6336" y="17357"/>
                    <a:pt x="6336" y="17357"/>
                  </a:cubicBezTo>
                  <a:cubicBezTo>
                    <a:pt x="6336" y="13500"/>
                    <a:pt x="6336" y="13500"/>
                    <a:pt x="6336" y="13500"/>
                  </a:cubicBezTo>
                  <a:cubicBezTo>
                    <a:pt x="9504" y="13500"/>
                    <a:pt x="9504" y="13500"/>
                    <a:pt x="9504" y="13500"/>
                  </a:cubicBezTo>
                  <a:lnTo>
                    <a:pt x="9504" y="17357"/>
                  </a:lnTo>
                  <a:close/>
                  <a:moveTo>
                    <a:pt x="12960" y="9257"/>
                  </a:moveTo>
                  <a:cubicBezTo>
                    <a:pt x="12096" y="9257"/>
                    <a:pt x="11520" y="8486"/>
                    <a:pt x="11520" y="7329"/>
                  </a:cubicBezTo>
                  <a:cubicBezTo>
                    <a:pt x="11520" y="6171"/>
                    <a:pt x="12096" y="5014"/>
                    <a:pt x="12960" y="5014"/>
                  </a:cubicBezTo>
                  <a:cubicBezTo>
                    <a:pt x="13824" y="5014"/>
                    <a:pt x="14400" y="6171"/>
                    <a:pt x="14400" y="7329"/>
                  </a:cubicBezTo>
                  <a:cubicBezTo>
                    <a:pt x="14400" y="8486"/>
                    <a:pt x="13824" y="9257"/>
                    <a:pt x="12960" y="9257"/>
                  </a:cubicBezTo>
                  <a:close/>
                </a:path>
              </a:pathLst>
            </a:custGeom>
            <a:solidFill>
              <a:srgbClr val="EBAC07"/>
            </a:solidFill>
            <a:ln w="12700" cap="flat">
              <a:noFill/>
              <a:miter lim="400000"/>
            </a:ln>
            <a:effectLst/>
          </p:spPr>
          <p:txBody>
            <a:bodyPr wrap="square" lIns="45719" tIns="45719" rIns="45719" bIns="45719" numCol="1" anchor="t">
              <a:noAutofit/>
            </a:bodyPr>
            <a:lstStyle/>
            <a:p>
              <a:pPr>
                <a:defRPr sz="1600"/>
              </a:pPr>
              <a:endParaRPr/>
            </a:p>
          </p:txBody>
        </p:sp>
        <p:sp>
          <p:nvSpPr>
            <p:cNvPr id="319" name="Shape"/>
            <p:cNvSpPr/>
            <p:nvPr/>
          </p:nvSpPr>
          <p:spPr>
            <a:xfrm>
              <a:off x="-1" y="0"/>
              <a:ext cx="1181102" cy="654050"/>
            </a:xfrm>
            <a:custGeom>
              <a:avLst/>
              <a:gdLst/>
              <a:ahLst/>
              <a:cxnLst>
                <a:cxn ang="0">
                  <a:pos x="wd2" y="hd2"/>
                </a:cxn>
                <a:cxn ang="5400000">
                  <a:pos x="wd2" y="hd2"/>
                </a:cxn>
                <a:cxn ang="10800000">
                  <a:pos x="wd2" y="hd2"/>
                </a:cxn>
                <a:cxn ang="16200000">
                  <a:pos x="wd2" y="hd2"/>
                </a:cxn>
              </a:cxnLst>
              <a:rect l="0" t="0" r="r" b="b"/>
              <a:pathLst>
                <a:path w="21600" h="21600" extrusionOk="0">
                  <a:moveTo>
                    <a:pt x="18482" y="5297"/>
                  </a:moveTo>
                  <a:lnTo>
                    <a:pt x="12566" y="5297"/>
                  </a:lnTo>
                  <a:lnTo>
                    <a:pt x="9814" y="0"/>
                  </a:lnTo>
                  <a:lnTo>
                    <a:pt x="6879" y="5297"/>
                  </a:lnTo>
                  <a:lnTo>
                    <a:pt x="6650" y="5297"/>
                  </a:lnTo>
                  <a:lnTo>
                    <a:pt x="6650" y="2483"/>
                  </a:lnTo>
                  <a:lnTo>
                    <a:pt x="5503" y="2483"/>
                  </a:lnTo>
                  <a:lnTo>
                    <a:pt x="5503" y="5297"/>
                  </a:lnTo>
                  <a:lnTo>
                    <a:pt x="2935" y="5297"/>
                  </a:lnTo>
                  <a:lnTo>
                    <a:pt x="0" y="11338"/>
                  </a:lnTo>
                  <a:lnTo>
                    <a:pt x="4127" y="11338"/>
                  </a:lnTo>
                  <a:lnTo>
                    <a:pt x="4127" y="10924"/>
                  </a:lnTo>
                  <a:lnTo>
                    <a:pt x="9814" y="662"/>
                  </a:lnTo>
                  <a:lnTo>
                    <a:pt x="15317" y="10924"/>
                  </a:lnTo>
                  <a:lnTo>
                    <a:pt x="15317" y="11338"/>
                  </a:lnTo>
                  <a:lnTo>
                    <a:pt x="15501" y="11338"/>
                  </a:lnTo>
                  <a:lnTo>
                    <a:pt x="15501" y="21600"/>
                  </a:lnTo>
                  <a:lnTo>
                    <a:pt x="16280" y="21600"/>
                  </a:lnTo>
                  <a:lnTo>
                    <a:pt x="16280" y="15559"/>
                  </a:lnTo>
                  <a:lnTo>
                    <a:pt x="20820" y="15559"/>
                  </a:lnTo>
                  <a:lnTo>
                    <a:pt x="20820" y="21600"/>
                  </a:lnTo>
                  <a:lnTo>
                    <a:pt x="21417" y="21600"/>
                  </a:lnTo>
                  <a:lnTo>
                    <a:pt x="21417" y="11338"/>
                  </a:lnTo>
                  <a:lnTo>
                    <a:pt x="21600" y="11338"/>
                  </a:lnTo>
                  <a:lnTo>
                    <a:pt x="18482" y="5297"/>
                  </a:lnTo>
                  <a:close/>
                </a:path>
              </a:pathLst>
            </a:custGeom>
            <a:solidFill>
              <a:srgbClr val="EBAC07"/>
            </a:solidFill>
            <a:ln w="12700" cap="flat">
              <a:noFill/>
              <a:miter lim="400000"/>
            </a:ln>
            <a:effectLst/>
          </p:spPr>
          <p:txBody>
            <a:bodyPr wrap="square" lIns="45719" tIns="45719" rIns="45719" bIns="45719" numCol="1" anchor="t">
              <a:noAutofit/>
            </a:bodyPr>
            <a:lstStyle/>
            <a:p>
              <a:pPr>
                <a:defRPr sz="1600"/>
              </a:pPr>
              <a:endParaRPr/>
            </a:p>
          </p:txBody>
        </p:sp>
      </p:grpSp>
      <p:grpSp>
        <p:nvGrpSpPr>
          <p:cNvPr id="325" name="Group"/>
          <p:cNvGrpSpPr/>
          <p:nvPr/>
        </p:nvGrpSpPr>
        <p:grpSpPr>
          <a:xfrm>
            <a:off x="774487" y="2398715"/>
            <a:ext cx="839789" cy="873126"/>
            <a:chOff x="0" y="0"/>
            <a:chExt cx="839787" cy="873125"/>
          </a:xfrm>
        </p:grpSpPr>
        <p:sp>
          <p:nvSpPr>
            <p:cNvPr id="321" name="Shape"/>
            <p:cNvSpPr/>
            <p:nvPr/>
          </p:nvSpPr>
          <p:spPr>
            <a:xfrm>
              <a:off x="-1" y="150538"/>
              <a:ext cx="343437" cy="710042"/>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cubicBezTo>
                    <a:pt x="5400" y="0"/>
                    <a:pt x="5400" y="0"/>
                    <a:pt x="5400" y="0"/>
                  </a:cubicBezTo>
                  <a:cubicBezTo>
                    <a:pt x="1350" y="0"/>
                    <a:pt x="0" y="1636"/>
                    <a:pt x="0" y="1964"/>
                  </a:cubicBezTo>
                  <a:cubicBezTo>
                    <a:pt x="0" y="1964"/>
                    <a:pt x="0" y="1964"/>
                    <a:pt x="0" y="1964"/>
                  </a:cubicBezTo>
                  <a:cubicBezTo>
                    <a:pt x="0" y="2291"/>
                    <a:pt x="0" y="2291"/>
                    <a:pt x="0" y="2291"/>
                  </a:cubicBezTo>
                  <a:cubicBezTo>
                    <a:pt x="0" y="9818"/>
                    <a:pt x="0" y="9818"/>
                    <a:pt x="0" y="9818"/>
                  </a:cubicBezTo>
                  <a:cubicBezTo>
                    <a:pt x="0" y="10145"/>
                    <a:pt x="675" y="10473"/>
                    <a:pt x="2025" y="10473"/>
                  </a:cubicBezTo>
                  <a:cubicBezTo>
                    <a:pt x="2700" y="10473"/>
                    <a:pt x="3375" y="10145"/>
                    <a:pt x="3375" y="9818"/>
                  </a:cubicBezTo>
                  <a:cubicBezTo>
                    <a:pt x="3375" y="3273"/>
                    <a:pt x="3375" y="3273"/>
                    <a:pt x="3375" y="3273"/>
                  </a:cubicBezTo>
                  <a:cubicBezTo>
                    <a:pt x="5400" y="3273"/>
                    <a:pt x="5400" y="3273"/>
                    <a:pt x="5400" y="3273"/>
                  </a:cubicBezTo>
                  <a:cubicBezTo>
                    <a:pt x="5400" y="9491"/>
                    <a:pt x="5400" y="9491"/>
                    <a:pt x="5400" y="9491"/>
                  </a:cubicBezTo>
                  <a:cubicBezTo>
                    <a:pt x="5400" y="9491"/>
                    <a:pt x="5400" y="9491"/>
                    <a:pt x="5400" y="9818"/>
                  </a:cubicBezTo>
                  <a:cubicBezTo>
                    <a:pt x="5400" y="20291"/>
                    <a:pt x="5400" y="20291"/>
                    <a:pt x="5400" y="20291"/>
                  </a:cubicBezTo>
                  <a:cubicBezTo>
                    <a:pt x="5400" y="21273"/>
                    <a:pt x="6075" y="21600"/>
                    <a:pt x="7425" y="21600"/>
                  </a:cubicBezTo>
                  <a:cubicBezTo>
                    <a:pt x="8775" y="21600"/>
                    <a:pt x="10125" y="21273"/>
                    <a:pt x="10125" y="20291"/>
                  </a:cubicBezTo>
                  <a:cubicBezTo>
                    <a:pt x="10125" y="10800"/>
                    <a:pt x="10125" y="10800"/>
                    <a:pt x="10125" y="10800"/>
                  </a:cubicBezTo>
                  <a:cubicBezTo>
                    <a:pt x="11475" y="10800"/>
                    <a:pt x="11475" y="10800"/>
                    <a:pt x="11475" y="10800"/>
                  </a:cubicBezTo>
                  <a:cubicBezTo>
                    <a:pt x="11475" y="20291"/>
                    <a:pt x="11475" y="20291"/>
                    <a:pt x="11475" y="20291"/>
                  </a:cubicBezTo>
                  <a:cubicBezTo>
                    <a:pt x="11475" y="21273"/>
                    <a:pt x="12150" y="21600"/>
                    <a:pt x="13500" y="21600"/>
                  </a:cubicBezTo>
                  <a:cubicBezTo>
                    <a:pt x="14850" y="21600"/>
                    <a:pt x="16200" y="21273"/>
                    <a:pt x="16200" y="20291"/>
                  </a:cubicBezTo>
                  <a:cubicBezTo>
                    <a:pt x="16200" y="9491"/>
                    <a:pt x="16200" y="9491"/>
                    <a:pt x="16200" y="9491"/>
                  </a:cubicBezTo>
                  <a:cubicBezTo>
                    <a:pt x="16200" y="9491"/>
                    <a:pt x="16200" y="9491"/>
                    <a:pt x="16200" y="9491"/>
                  </a:cubicBezTo>
                  <a:cubicBezTo>
                    <a:pt x="16200" y="3273"/>
                    <a:pt x="16200" y="3273"/>
                    <a:pt x="16200" y="3273"/>
                  </a:cubicBezTo>
                  <a:cubicBezTo>
                    <a:pt x="17550" y="3273"/>
                    <a:pt x="17550" y="3273"/>
                    <a:pt x="17550" y="3273"/>
                  </a:cubicBezTo>
                  <a:cubicBezTo>
                    <a:pt x="17550" y="9818"/>
                    <a:pt x="17550" y="9818"/>
                    <a:pt x="17550" y="9818"/>
                  </a:cubicBezTo>
                  <a:cubicBezTo>
                    <a:pt x="17550" y="10145"/>
                    <a:pt x="18225" y="10473"/>
                    <a:pt x="19575" y="10473"/>
                  </a:cubicBezTo>
                  <a:cubicBezTo>
                    <a:pt x="20250" y="10473"/>
                    <a:pt x="21600" y="10145"/>
                    <a:pt x="21600" y="9818"/>
                  </a:cubicBezTo>
                  <a:cubicBezTo>
                    <a:pt x="21600" y="2291"/>
                    <a:pt x="21600" y="2291"/>
                    <a:pt x="21600" y="2291"/>
                  </a:cubicBezTo>
                  <a:cubicBezTo>
                    <a:pt x="21600" y="1964"/>
                    <a:pt x="21600" y="1964"/>
                    <a:pt x="21600" y="1964"/>
                  </a:cubicBezTo>
                  <a:cubicBezTo>
                    <a:pt x="21600" y="1964"/>
                    <a:pt x="21600" y="1964"/>
                    <a:pt x="21600" y="1964"/>
                  </a:cubicBezTo>
                  <a:cubicBezTo>
                    <a:pt x="21600" y="1309"/>
                    <a:pt x="19575" y="0"/>
                    <a:pt x="16200" y="0"/>
                  </a:cubicBezTo>
                  <a:close/>
                </a:path>
              </a:pathLst>
            </a:custGeom>
            <a:solidFill>
              <a:srgbClr val="F83003"/>
            </a:solidFill>
            <a:ln w="12700" cap="flat">
              <a:noFill/>
              <a:miter lim="400000"/>
            </a:ln>
            <a:effectLst/>
          </p:spPr>
          <p:txBody>
            <a:bodyPr wrap="square" lIns="45719" tIns="45719" rIns="45719" bIns="45719" numCol="1" anchor="t">
              <a:noAutofit/>
            </a:bodyPr>
            <a:lstStyle/>
            <a:p>
              <a:pPr>
                <a:defRPr sz="1600"/>
              </a:pPr>
              <a:endParaRPr/>
            </a:p>
          </p:txBody>
        </p:sp>
        <p:sp>
          <p:nvSpPr>
            <p:cNvPr id="322" name="Oval"/>
            <p:cNvSpPr/>
            <p:nvPr/>
          </p:nvSpPr>
          <p:spPr>
            <a:xfrm>
              <a:off x="107794" y="-1"/>
              <a:ext cx="130356" cy="140504"/>
            </a:xfrm>
            <a:prstGeom prst="ellipse">
              <a:avLst/>
            </a:prstGeom>
            <a:solidFill>
              <a:srgbClr val="F83003"/>
            </a:solidFill>
            <a:ln w="12700" cap="flat">
              <a:noFill/>
              <a:miter lim="400000"/>
            </a:ln>
            <a:effectLst/>
          </p:spPr>
          <p:txBody>
            <a:bodyPr wrap="square" lIns="45719" tIns="45719" rIns="45719" bIns="45719" numCol="1" anchor="t">
              <a:noAutofit/>
            </a:bodyPr>
            <a:lstStyle/>
            <a:p>
              <a:pPr>
                <a:defRPr sz="1600"/>
              </a:pPr>
              <a:endParaRPr/>
            </a:p>
          </p:txBody>
        </p:sp>
        <p:sp>
          <p:nvSpPr>
            <p:cNvPr id="323" name="Circle"/>
            <p:cNvSpPr/>
            <p:nvPr/>
          </p:nvSpPr>
          <p:spPr>
            <a:xfrm>
              <a:off x="569050" y="12545"/>
              <a:ext cx="130356" cy="127960"/>
            </a:xfrm>
            <a:prstGeom prst="ellipse">
              <a:avLst/>
            </a:prstGeom>
            <a:solidFill>
              <a:srgbClr val="F83003"/>
            </a:solidFill>
            <a:ln w="12700" cap="flat">
              <a:noFill/>
              <a:miter lim="400000"/>
            </a:ln>
            <a:effectLst/>
          </p:spPr>
          <p:txBody>
            <a:bodyPr wrap="square" lIns="45719" tIns="45719" rIns="45719" bIns="45719" numCol="1" anchor="t">
              <a:noAutofit/>
            </a:bodyPr>
            <a:lstStyle/>
            <a:p>
              <a:pPr>
                <a:defRPr sz="1600"/>
              </a:pPr>
              <a:endParaRPr/>
            </a:p>
          </p:txBody>
        </p:sp>
        <p:sp>
          <p:nvSpPr>
            <p:cNvPr id="324" name="Shape"/>
            <p:cNvSpPr/>
            <p:nvPr/>
          </p:nvSpPr>
          <p:spPr>
            <a:xfrm>
              <a:off x="441201" y="163084"/>
              <a:ext cx="398587" cy="710042"/>
            </a:xfrm>
            <a:custGeom>
              <a:avLst/>
              <a:gdLst/>
              <a:ahLst/>
              <a:cxnLst>
                <a:cxn ang="0">
                  <a:pos x="wd2" y="hd2"/>
                </a:cxn>
                <a:cxn ang="5400000">
                  <a:pos x="wd2" y="hd2"/>
                </a:cxn>
                <a:cxn ang="10800000">
                  <a:pos x="wd2" y="hd2"/>
                </a:cxn>
                <a:cxn ang="16200000">
                  <a:pos x="wd2" y="hd2"/>
                </a:cxn>
              </a:cxnLst>
              <a:rect l="0" t="0" r="r" b="b"/>
              <a:pathLst>
                <a:path w="21600" h="21600" extrusionOk="0">
                  <a:moveTo>
                    <a:pt x="21600" y="7855"/>
                  </a:moveTo>
                  <a:cubicBezTo>
                    <a:pt x="17514" y="1309"/>
                    <a:pt x="17514" y="1309"/>
                    <a:pt x="17514" y="1309"/>
                  </a:cubicBezTo>
                  <a:cubicBezTo>
                    <a:pt x="17514" y="655"/>
                    <a:pt x="16346" y="0"/>
                    <a:pt x="15178" y="0"/>
                  </a:cubicBezTo>
                  <a:cubicBezTo>
                    <a:pt x="6422" y="0"/>
                    <a:pt x="6422" y="0"/>
                    <a:pt x="6422" y="0"/>
                  </a:cubicBezTo>
                  <a:cubicBezTo>
                    <a:pt x="5254" y="0"/>
                    <a:pt x="4670" y="327"/>
                    <a:pt x="4086" y="655"/>
                  </a:cubicBezTo>
                  <a:cubicBezTo>
                    <a:pt x="4086" y="655"/>
                    <a:pt x="4086" y="982"/>
                    <a:pt x="4086" y="982"/>
                  </a:cubicBezTo>
                  <a:cubicBezTo>
                    <a:pt x="4086" y="982"/>
                    <a:pt x="4086" y="982"/>
                    <a:pt x="4086" y="982"/>
                  </a:cubicBezTo>
                  <a:cubicBezTo>
                    <a:pt x="4086" y="982"/>
                    <a:pt x="4086" y="982"/>
                    <a:pt x="4086" y="982"/>
                  </a:cubicBezTo>
                  <a:cubicBezTo>
                    <a:pt x="0" y="8182"/>
                    <a:pt x="0" y="8182"/>
                    <a:pt x="0" y="8182"/>
                  </a:cubicBezTo>
                  <a:cubicBezTo>
                    <a:pt x="0" y="8509"/>
                    <a:pt x="584" y="8836"/>
                    <a:pt x="1168" y="9164"/>
                  </a:cubicBezTo>
                  <a:cubicBezTo>
                    <a:pt x="1751" y="9164"/>
                    <a:pt x="2919" y="9164"/>
                    <a:pt x="2919" y="8509"/>
                  </a:cubicBezTo>
                  <a:cubicBezTo>
                    <a:pt x="6422" y="2945"/>
                    <a:pt x="6422" y="2945"/>
                    <a:pt x="6422" y="2945"/>
                  </a:cubicBezTo>
                  <a:cubicBezTo>
                    <a:pt x="6422" y="2945"/>
                    <a:pt x="6422" y="2945"/>
                    <a:pt x="6422" y="2945"/>
                  </a:cubicBezTo>
                  <a:cubicBezTo>
                    <a:pt x="6422" y="2945"/>
                    <a:pt x="6422" y="2945"/>
                    <a:pt x="6422" y="2945"/>
                  </a:cubicBezTo>
                  <a:cubicBezTo>
                    <a:pt x="2335" y="12764"/>
                    <a:pt x="2335" y="12764"/>
                    <a:pt x="2335" y="12764"/>
                  </a:cubicBezTo>
                  <a:cubicBezTo>
                    <a:pt x="7005" y="12764"/>
                    <a:pt x="7005" y="12764"/>
                    <a:pt x="7005" y="12764"/>
                  </a:cubicBezTo>
                  <a:cubicBezTo>
                    <a:pt x="7005" y="20618"/>
                    <a:pt x="7005" y="20618"/>
                    <a:pt x="7005" y="20618"/>
                  </a:cubicBezTo>
                  <a:cubicBezTo>
                    <a:pt x="7005" y="21273"/>
                    <a:pt x="7589" y="21600"/>
                    <a:pt x="8757" y="21600"/>
                  </a:cubicBezTo>
                  <a:cubicBezTo>
                    <a:pt x="9341" y="21600"/>
                    <a:pt x="10508" y="21273"/>
                    <a:pt x="10508" y="20618"/>
                  </a:cubicBezTo>
                  <a:cubicBezTo>
                    <a:pt x="10508" y="12764"/>
                    <a:pt x="10508" y="12764"/>
                    <a:pt x="10508" y="12764"/>
                  </a:cubicBezTo>
                  <a:cubicBezTo>
                    <a:pt x="11676" y="12764"/>
                    <a:pt x="11676" y="12764"/>
                    <a:pt x="11676" y="12764"/>
                  </a:cubicBezTo>
                  <a:cubicBezTo>
                    <a:pt x="11676" y="20618"/>
                    <a:pt x="11676" y="20618"/>
                    <a:pt x="11676" y="20618"/>
                  </a:cubicBezTo>
                  <a:cubicBezTo>
                    <a:pt x="11676" y="21273"/>
                    <a:pt x="12259" y="21600"/>
                    <a:pt x="13427" y="21600"/>
                  </a:cubicBezTo>
                  <a:cubicBezTo>
                    <a:pt x="14011" y="21600"/>
                    <a:pt x="15178" y="21273"/>
                    <a:pt x="15178" y="20618"/>
                  </a:cubicBezTo>
                  <a:cubicBezTo>
                    <a:pt x="15178" y="12764"/>
                    <a:pt x="15178" y="12764"/>
                    <a:pt x="15178" y="12764"/>
                  </a:cubicBezTo>
                  <a:cubicBezTo>
                    <a:pt x="19849" y="12764"/>
                    <a:pt x="19849" y="12764"/>
                    <a:pt x="19849" y="12764"/>
                  </a:cubicBezTo>
                  <a:cubicBezTo>
                    <a:pt x="14595" y="2945"/>
                    <a:pt x="14595" y="2945"/>
                    <a:pt x="14595" y="2945"/>
                  </a:cubicBezTo>
                  <a:cubicBezTo>
                    <a:pt x="15178" y="2945"/>
                    <a:pt x="15178" y="2945"/>
                    <a:pt x="15178" y="2945"/>
                  </a:cubicBezTo>
                  <a:cubicBezTo>
                    <a:pt x="15178" y="2945"/>
                    <a:pt x="15178" y="2945"/>
                    <a:pt x="15178" y="2945"/>
                  </a:cubicBezTo>
                  <a:cubicBezTo>
                    <a:pt x="18681" y="8509"/>
                    <a:pt x="18681" y="8509"/>
                    <a:pt x="18681" y="8509"/>
                  </a:cubicBezTo>
                  <a:cubicBezTo>
                    <a:pt x="18681" y="9164"/>
                    <a:pt x="19849" y="9164"/>
                    <a:pt x="20432" y="9164"/>
                  </a:cubicBezTo>
                  <a:cubicBezTo>
                    <a:pt x="21600" y="8836"/>
                    <a:pt x="21600" y="8509"/>
                    <a:pt x="21600" y="7855"/>
                  </a:cubicBezTo>
                  <a:close/>
                </a:path>
              </a:pathLst>
            </a:custGeom>
            <a:solidFill>
              <a:srgbClr val="F83003"/>
            </a:solidFill>
            <a:ln w="12700" cap="flat">
              <a:noFill/>
              <a:miter lim="400000"/>
            </a:ln>
            <a:effectLst/>
          </p:spPr>
          <p:txBody>
            <a:bodyPr wrap="square" lIns="45719" tIns="45719" rIns="45719" bIns="45719" numCol="1" anchor="t">
              <a:noAutofit/>
            </a:bodyPr>
            <a:lstStyle/>
            <a:p>
              <a:pPr>
                <a:defRPr sz="1600"/>
              </a:pPr>
              <a:endParaRPr/>
            </a:p>
          </p:txBody>
        </p:sp>
      </p:grpSp>
      <p:sp>
        <p:nvSpPr>
          <p:cNvPr id="326" name="Customer"/>
          <p:cNvSpPr txBox="1"/>
          <p:nvPr/>
        </p:nvSpPr>
        <p:spPr>
          <a:xfrm>
            <a:off x="536785" y="1790635"/>
            <a:ext cx="1315193"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200">
                <a:solidFill>
                  <a:srgbClr val="595959"/>
                </a:solidFill>
                <a:latin typeface="方正中等线简体"/>
                <a:ea typeface="方正中等线简体"/>
                <a:cs typeface="方正中等线简体"/>
                <a:sym typeface="方正中等线简体"/>
              </a:defRPr>
            </a:lvl1pPr>
          </a:lstStyle>
          <a:p>
            <a:r>
              <a:t>Customer</a:t>
            </a:r>
          </a:p>
        </p:txBody>
      </p:sp>
      <p:sp>
        <p:nvSpPr>
          <p:cNvPr id="327" name="Line"/>
          <p:cNvSpPr/>
          <p:nvPr/>
        </p:nvSpPr>
        <p:spPr>
          <a:xfrm>
            <a:off x="607704" y="3673652"/>
            <a:ext cx="3779838" cy="1"/>
          </a:xfrm>
          <a:prstGeom prst="line">
            <a:avLst/>
          </a:prstGeom>
          <a:ln>
            <a:solidFill>
              <a:srgbClr val="7F7F7F"/>
            </a:solidFill>
            <a:bevel/>
          </a:ln>
        </p:spPr>
        <p:txBody>
          <a:bodyPr lIns="45719" rIns="45719"/>
          <a:lstStyle/>
          <a:p>
            <a:endParaRPr/>
          </a:p>
        </p:txBody>
      </p:sp>
      <p:sp>
        <p:nvSpPr>
          <p:cNvPr id="328" name="Line"/>
          <p:cNvSpPr/>
          <p:nvPr/>
        </p:nvSpPr>
        <p:spPr>
          <a:xfrm>
            <a:off x="607704" y="1597844"/>
            <a:ext cx="3779839" cy="1589"/>
          </a:xfrm>
          <a:prstGeom prst="line">
            <a:avLst/>
          </a:prstGeom>
          <a:ln>
            <a:solidFill>
              <a:srgbClr val="7F7F7F"/>
            </a:solidFill>
            <a:bevel/>
          </a:ln>
        </p:spPr>
        <p:txBody>
          <a:bodyPr lIns="45719" rIns="45719"/>
          <a:lstStyle/>
          <a:p>
            <a:endParaRPr/>
          </a:p>
        </p:txBody>
      </p:sp>
      <p:sp>
        <p:nvSpPr>
          <p:cNvPr id="329" name="Registration &amp; Log-in…"/>
          <p:cNvSpPr txBox="1"/>
          <p:nvPr/>
        </p:nvSpPr>
        <p:spPr>
          <a:xfrm>
            <a:off x="2027987" y="1652969"/>
            <a:ext cx="2379868" cy="1990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defRPr sz="1100">
                <a:solidFill>
                  <a:srgbClr val="7F7F7F"/>
                </a:solidFill>
                <a:latin typeface="微软雅黑"/>
                <a:ea typeface="微软雅黑"/>
                <a:cs typeface="微软雅黑"/>
                <a:sym typeface="微软雅黑"/>
              </a:defRPr>
            </a:pPr>
            <a:r>
              <a:t>Registration &amp; Log-in</a:t>
            </a:r>
          </a:p>
          <a:p>
            <a:pPr>
              <a:lnSpc>
                <a:spcPct val="150000"/>
              </a:lnSpc>
              <a:defRPr sz="1100">
                <a:solidFill>
                  <a:srgbClr val="7F7F7F"/>
                </a:solidFill>
                <a:latin typeface="微软雅黑"/>
                <a:ea typeface="微软雅黑"/>
                <a:cs typeface="微软雅黑"/>
                <a:sym typeface="微软雅黑"/>
              </a:defRPr>
            </a:pPr>
            <a:r>
              <a:t>View/Modify personal information</a:t>
            </a:r>
          </a:p>
          <a:p>
            <a:pPr>
              <a:lnSpc>
                <a:spcPct val="150000"/>
              </a:lnSpc>
              <a:defRPr sz="1100">
                <a:solidFill>
                  <a:srgbClr val="7F7F7F"/>
                </a:solidFill>
                <a:latin typeface="微软雅黑"/>
                <a:ea typeface="微软雅黑"/>
                <a:cs typeface="微软雅黑"/>
                <a:sym typeface="微软雅黑"/>
              </a:defRPr>
            </a:pPr>
            <a:r>
              <a:t>Change password</a:t>
            </a:r>
          </a:p>
          <a:p>
            <a:pPr>
              <a:lnSpc>
                <a:spcPct val="150000"/>
              </a:lnSpc>
              <a:defRPr sz="1100">
                <a:solidFill>
                  <a:srgbClr val="7F7F7F"/>
                </a:solidFill>
                <a:latin typeface="微软雅黑"/>
                <a:ea typeface="微软雅黑"/>
                <a:cs typeface="微软雅黑"/>
                <a:sym typeface="微软雅黑"/>
              </a:defRPr>
            </a:pPr>
            <a:r>
              <a:t>Search hotel and View details</a:t>
            </a:r>
          </a:p>
          <a:p>
            <a:pPr>
              <a:lnSpc>
                <a:spcPct val="150000"/>
              </a:lnSpc>
              <a:defRPr sz="1100">
                <a:solidFill>
                  <a:srgbClr val="7F7F7F"/>
                </a:solidFill>
                <a:latin typeface="微软雅黑"/>
                <a:ea typeface="微软雅黑"/>
                <a:cs typeface="微软雅黑"/>
                <a:sym typeface="微软雅黑"/>
              </a:defRPr>
            </a:pPr>
            <a:r>
              <a:t>Place order</a:t>
            </a:r>
          </a:p>
          <a:p>
            <a:pPr>
              <a:lnSpc>
                <a:spcPct val="150000"/>
              </a:lnSpc>
              <a:defRPr sz="1100">
                <a:solidFill>
                  <a:srgbClr val="7F7F7F"/>
                </a:solidFill>
                <a:latin typeface="微软雅黑"/>
                <a:ea typeface="微软雅黑"/>
                <a:cs typeface="微软雅黑"/>
                <a:sym typeface="微软雅黑"/>
              </a:defRPr>
            </a:pPr>
            <a:r>
              <a:t>Check order status </a:t>
            </a:r>
          </a:p>
          <a:p>
            <a:pPr>
              <a:lnSpc>
                <a:spcPct val="150000"/>
              </a:lnSpc>
              <a:defRPr sz="1100">
                <a:solidFill>
                  <a:srgbClr val="7F7F7F"/>
                </a:solidFill>
                <a:latin typeface="微软雅黑"/>
                <a:ea typeface="微软雅黑"/>
                <a:cs typeface="微软雅黑"/>
                <a:sym typeface="微软雅黑"/>
              </a:defRPr>
            </a:pPr>
            <a:r>
              <a:t>Check order history</a:t>
            </a:r>
          </a:p>
          <a:p>
            <a:pPr>
              <a:lnSpc>
                <a:spcPct val="150000"/>
              </a:lnSpc>
              <a:defRPr sz="1100">
                <a:solidFill>
                  <a:srgbClr val="7F7F7F"/>
                </a:solidFill>
                <a:latin typeface="微软雅黑"/>
                <a:ea typeface="微软雅黑"/>
                <a:cs typeface="微软雅黑"/>
                <a:sym typeface="微软雅黑"/>
              </a:defRPr>
            </a:pPr>
            <a:r>
              <a:t>Rating</a:t>
            </a:r>
          </a:p>
        </p:txBody>
      </p:sp>
      <p:sp>
        <p:nvSpPr>
          <p:cNvPr id="330" name="Hotel"/>
          <p:cNvSpPr txBox="1"/>
          <p:nvPr/>
        </p:nvSpPr>
        <p:spPr>
          <a:xfrm>
            <a:off x="5033920" y="1816742"/>
            <a:ext cx="756393"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200">
                <a:solidFill>
                  <a:srgbClr val="595959"/>
                </a:solidFill>
                <a:latin typeface="方正中等线简体"/>
                <a:ea typeface="方正中等线简体"/>
                <a:cs typeface="方正中等线简体"/>
                <a:sym typeface="方正中等线简体"/>
              </a:defRPr>
            </a:lvl1pPr>
          </a:lstStyle>
          <a:p>
            <a:r>
              <a:t>Hotel</a:t>
            </a:r>
          </a:p>
        </p:txBody>
      </p:sp>
      <p:sp>
        <p:nvSpPr>
          <p:cNvPr id="331" name="Line"/>
          <p:cNvSpPr/>
          <p:nvPr/>
        </p:nvSpPr>
        <p:spPr>
          <a:xfrm>
            <a:off x="4825439" y="3699759"/>
            <a:ext cx="3779838" cy="1"/>
          </a:xfrm>
          <a:prstGeom prst="line">
            <a:avLst/>
          </a:prstGeom>
          <a:ln>
            <a:solidFill>
              <a:srgbClr val="7F7F7F"/>
            </a:solidFill>
            <a:bevel/>
          </a:ln>
        </p:spPr>
        <p:txBody>
          <a:bodyPr lIns="45719" rIns="45719"/>
          <a:lstStyle/>
          <a:p>
            <a:endParaRPr/>
          </a:p>
        </p:txBody>
      </p:sp>
      <p:sp>
        <p:nvSpPr>
          <p:cNvPr id="332" name="Line"/>
          <p:cNvSpPr/>
          <p:nvPr/>
        </p:nvSpPr>
        <p:spPr>
          <a:xfrm>
            <a:off x="4825439" y="1623951"/>
            <a:ext cx="3779838" cy="1589"/>
          </a:xfrm>
          <a:prstGeom prst="line">
            <a:avLst/>
          </a:prstGeom>
          <a:ln>
            <a:solidFill>
              <a:srgbClr val="7F7F7F"/>
            </a:solidFill>
            <a:bevel/>
          </a:ln>
        </p:spPr>
        <p:txBody>
          <a:bodyPr lIns="45719" rIns="45719"/>
          <a:lstStyle/>
          <a:p>
            <a:endParaRPr/>
          </a:p>
        </p:txBody>
      </p:sp>
      <p:sp>
        <p:nvSpPr>
          <p:cNvPr id="333" name="Log-in…"/>
          <p:cNvSpPr txBox="1"/>
          <p:nvPr/>
        </p:nvSpPr>
        <p:spPr>
          <a:xfrm>
            <a:off x="6198432" y="1776794"/>
            <a:ext cx="2379868" cy="174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defRPr sz="1100">
                <a:solidFill>
                  <a:srgbClr val="7F7F7F"/>
                </a:solidFill>
                <a:latin typeface="微软雅黑"/>
                <a:ea typeface="微软雅黑"/>
                <a:cs typeface="微软雅黑"/>
                <a:sym typeface="微软雅黑"/>
              </a:defRPr>
            </a:pPr>
            <a:r>
              <a:t>Log-in</a:t>
            </a:r>
          </a:p>
          <a:p>
            <a:pPr>
              <a:lnSpc>
                <a:spcPct val="150000"/>
              </a:lnSpc>
              <a:defRPr sz="1100">
                <a:solidFill>
                  <a:srgbClr val="7F7F7F"/>
                </a:solidFill>
                <a:latin typeface="微软雅黑"/>
                <a:ea typeface="微软雅黑"/>
                <a:cs typeface="微软雅黑"/>
                <a:sym typeface="微软雅黑"/>
              </a:defRPr>
            </a:pPr>
            <a:r>
              <a:t>View/Modify personal information</a:t>
            </a:r>
          </a:p>
          <a:p>
            <a:pPr>
              <a:lnSpc>
                <a:spcPct val="150000"/>
              </a:lnSpc>
              <a:defRPr sz="1100">
                <a:solidFill>
                  <a:srgbClr val="7F7F7F"/>
                </a:solidFill>
                <a:latin typeface="微软雅黑"/>
                <a:ea typeface="微软雅黑"/>
                <a:cs typeface="微软雅黑"/>
                <a:sym typeface="微软雅黑"/>
              </a:defRPr>
            </a:pPr>
            <a:r>
              <a:t>Change password</a:t>
            </a:r>
          </a:p>
          <a:p>
            <a:pPr>
              <a:lnSpc>
                <a:spcPct val="150000"/>
              </a:lnSpc>
              <a:defRPr sz="1100">
                <a:solidFill>
                  <a:srgbClr val="7F7F7F"/>
                </a:solidFill>
                <a:latin typeface="微软雅黑"/>
                <a:ea typeface="微软雅黑"/>
                <a:cs typeface="微软雅黑"/>
                <a:sym typeface="微软雅黑"/>
              </a:defRPr>
            </a:pPr>
            <a:r>
              <a:t>Check review</a:t>
            </a:r>
          </a:p>
          <a:p>
            <a:pPr>
              <a:lnSpc>
                <a:spcPct val="150000"/>
              </a:lnSpc>
              <a:defRPr sz="1100">
                <a:solidFill>
                  <a:srgbClr val="7F7F7F"/>
                </a:solidFill>
                <a:latin typeface="微软雅黑"/>
                <a:ea typeface="微软雅黑"/>
                <a:cs typeface="微软雅黑"/>
                <a:sym typeface="微软雅黑"/>
              </a:defRPr>
            </a:pPr>
            <a:r>
              <a:t>Manage room information</a:t>
            </a:r>
          </a:p>
          <a:p>
            <a:pPr>
              <a:lnSpc>
                <a:spcPct val="150000"/>
              </a:lnSpc>
              <a:defRPr sz="1100">
                <a:solidFill>
                  <a:srgbClr val="7F7F7F"/>
                </a:solidFill>
                <a:latin typeface="微软雅黑"/>
                <a:ea typeface="微软雅黑"/>
                <a:cs typeface="微软雅黑"/>
                <a:sym typeface="微软雅黑"/>
              </a:defRPr>
            </a:pPr>
            <a:r>
              <a:t>Check, Confirm and View order</a:t>
            </a:r>
          </a:p>
          <a:p>
            <a:pPr>
              <a:lnSpc>
                <a:spcPct val="150000"/>
              </a:lnSpc>
              <a:defRPr sz="1100">
                <a:solidFill>
                  <a:srgbClr val="7F7F7F"/>
                </a:solidFill>
                <a:latin typeface="微软雅黑"/>
                <a:ea typeface="微软雅黑"/>
                <a:cs typeface="微软雅黑"/>
                <a:sym typeface="微软雅黑"/>
              </a:defRPr>
            </a:pPr>
            <a:r>
              <a:t>Manage Pickup and Drop-off service</a:t>
            </a:r>
          </a:p>
        </p:txBody>
      </p:sp>
      <p:sp>
        <p:nvSpPr>
          <p:cNvPr id="334" name="Travel…"/>
          <p:cNvSpPr txBox="1"/>
          <p:nvPr/>
        </p:nvSpPr>
        <p:spPr>
          <a:xfrm>
            <a:off x="764109" y="4228063"/>
            <a:ext cx="1108508" cy="751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2200">
                <a:solidFill>
                  <a:srgbClr val="595959"/>
                </a:solidFill>
                <a:latin typeface="方正中等线简体"/>
                <a:ea typeface="方正中等线简体"/>
                <a:cs typeface="方正中等线简体"/>
                <a:sym typeface="方正中等线简体"/>
              </a:defRPr>
            </a:pPr>
            <a:r>
              <a:t>Travel</a:t>
            </a:r>
          </a:p>
          <a:p>
            <a:pPr algn="ctr">
              <a:defRPr sz="2200">
                <a:solidFill>
                  <a:srgbClr val="595959"/>
                </a:solidFill>
                <a:latin typeface="方正中等线简体"/>
                <a:ea typeface="方正中等线简体"/>
                <a:cs typeface="方正中等线简体"/>
                <a:sym typeface="方正中等线简体"/>
              </a:defRPr>
            </a:pPr>
            <a:r>
              <a:t>Website</a:t>
            </a:r>
          </a:p>
        </p:txBody>
      </p:sp>
      <p:sp>
        <p:nvSpPr>
          <p:cNvPr id="335" name="Line"/>
          <p:cNvSpPr/>
          <p:nvPr/>
        </p:nvSpPr>
        <p:spPr>
          <a:xfrm>
            <a:off x="586777" y="6146930"/>
            <a:ext cx="3779839" cy="1"/>
          </a:xfrm>
          <a:prstGeom prst="line">
            <a:avLst/>
          </a:prstGeom>
          <a:ln>
            <a:solidFill>
              <a:srgbClr val="7F7F7F"/>
            </a:solidFill>
            <a:bevel/>
          </a:ln>
        </p:spPr>
        <p:txBody>
          <a:bodyPr lIns="45719" rIns="45719"/>
          <a:lstStyle/>
          <a:p>
            <a:endParaRPr/>
          </a:p>
        </p:txBody>
      </p:sp>
      <p:sp>
        <p:nvSpPr>
          <p:cNvPr id="336" name="Line"/>
          <p:cNvSpPr/>
          <p:nvPr/>
        </p:nvSpPr>
        <p:spPr>
          <a:xfrm>
            <a:off x="586777" y="4071123"/>
            <a:ext cx="3779839" cy="1589"/>
          </a:xfrm>
          <a:prstGeom prst="line">
            <a:avLst/>
          </a:prstGeom>
          <a:ln>
            <a:solidFill>
              <a:srgbClr val="7F7F7F"/>
            </a:solidFill>
            <a:bevel/>
          </a:ln>
        </p:spPr>
        <p:txBody>
          <a:bodyPr lIns="45719" rIns="45719"/>
          <a:lstStyle/>
          <a:p>
            <a:endParaRPr/>
          </a:p>
        </p:txBody>
      </p:sp>
      <p:sp>
        <p:nvSpPr>
          <p:cNvPr id="337" name="Log-in…"/>
          <p:cNvSpPr txBox="1"/>
          <p:nvPr/>
        </p:nvSpPr>
        <p:spPr>
          <a:xfrm>
            <a:off x="2027987" y="4351888"/>
            <a:ext cx="2379868" cy="1494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defRPr sz="1100">
                <a:solidFill>
                  <a:srgbClr val="7F7F7F"/>
                </a:solidFill>
                <a:latin typeface="微软雅黑"/>
                <a:ea typeface="微软雅黑"/>
                <a:cs typeface="微软雅黑"/>
                <a:sym typeface="微软雅黑"/>
              </a:defRPr>
            </a:pPr>
            <a:r>
              <a:t>Log-in</a:t>
            </a:r>
          </a:p>
          <a:p>
            <a:pPr>
              <a:lnSpc>
                <a:spcPct val="150000"/>
              </a:lnSpc>
              <a:defRPr sz="1100">
                <a:solidFill>
                  <a:srgbClr val="7F7F7F"/>
                </a:solidFill>
                <a:latin typeface="微软雅黑"/>
                <a:ea typeface="微软雅黑"/>
                <a:cs typeface="微软雅黑"/>
                <a:sym typeface="微软雅黑"/>
              </a:defRPr>
            </a:pPr>
            <a:r>
              <a:t>View/Modify personal information</a:t>
            </a:r>
          </a:p>
          <a:p>
            <a:pPr>
              <a:lnSpc>
                <a:spcPct val="150000"/>
              </a:lnSpc>
              <a:defRPr sz="1100">
                <a:solidFill>
                  <a:srgbClr val="7F7F7F"/>
                </a:solidFill>
                <a:latin typeface="微软雅黑"/>
                <a:ea typeface="微软雅黑"/>
                <a:cs typeface="微软雅黑"/>
                <a:sym typeface="微软雅黑"/>
              </a:defRPr>
            </a:pPr>
            <a:r>
              <a:t>Change password</a:t>
            </a:r>
          </a:p>
          <a:p>
            <a:pPr>
              <a:lnSpc>
                <a:spcPct val="150000"/>
              </a:lnSpc>
              <a:defRPr sz="1100">
                <a:solidFill>
                  <a:srgbClr val="7F7F7F"/>
                </a:solidFill>
                <a:latin typeface="微软雅黑"/>
                <a:ea typeface="微软雅黑"/>
                <a:cs typeface="微软雅黑"/>
                <a:sym typeface="微软雅黑"/>
              </a:defRPr>
            </a:pPr>
            <a:r>
              <a:t>Manage customer</a:t>
            </a:r>
          </a:p>
          <a:p>
            <a:pPr>
              <a:lnSpc>
                <a:spcPct val="150000"/>
              </a:lnSpc>
              <a:defRPr sz="1100">
                <a:solidFill>
                  <a:srgbClr val="7F7F7F"/>
                </a:solidFill>
                <a:latin typeface="微软雅黑"/>
                <a:ea typeface="微软雅黑"/>
                <a:cs typeface="微软雅黑"/>
                <a:sym typeface="微软雅黑"/>
              </a:defRPr>
            </a:pPr>
            <a:r>
              <a:t>Manage network and enterprise information</a:t>
            </a:r>
          </a:p>
        </p:txBody>
      </p:sp>
      <p:sp>
        <p:nvSpPr>
          <p:cNvPr id="338" name="Transport…"/>
          <p:cNvSpPr txBox="1"/>
          <p:nvPr/>
        </p:nvSpPr>
        <p:spPr>
          <a:xfrm>
            <a:off x="4823135" y="4271328"/>
            <a:ext cx="1299913" cy="751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2200">
                <a:solidFill>
                  <a:srgbClr val="595959"/>
                </a:solidFill>
                <a:latin typeface="方正中等线简体"/>
                <a:ea typeface="方正中等线简体"/>
                <a:cs typeface="方正中等线简体"/>
                <a:sym typeface="方正中等线简体"/>
              </a:defRPr>
            </a:pPr>
            <a:r>
              <a:t>Transport</a:t>
            </a:r>
          </a:p>
          <a:p>
            <a:pPr algn="ctr">
              <a:defRPr sz="2200">
                <a:solidFill>
                  <a:srgbClr val="595959"/>
                </a:solidFill>
                <a:latin typeface="方正中等线简体"/>
                <a:ea typeface="方正中等线简体"/>
                <a:cs typeface="方正中等线简体"/>
                <a:sym typeface="方正中等线简体"/>
              </a:defRPr>
            </a:pPr>
            <a:r>
              <a:t>Company</a:t>
            </a:r>
          </a:p>
        </p:txBody>
      </p:sp>
      <p:sp>
        <p:nvSpPr>
          <p:cNvPr id="339" name="Line"/>
          <p:cNvSpPr/>
          <p:nvPr/>
        </p:nvSpPr>
        <p:spPr>
          <a:xfrm>
            <a:off x="4827374" y="6137187"/>
            <a:ext cx="3779839" cy="1"/>
          </a:xfrm>
          <a:prstGeom prst="line">
            <a:avLst/>
          </a:prstGeom>
          <a:ln>
            <a:solidFill>
              <a:srgbClr val="7F7F7F"/>
            </a:solidFill>
            <a:bevel/>
          </a:ln>
        </p:spPr>
        <p:txBody>
          <a:bodyPr lIns="45719" rIns="45719"/>
          <a:lstStyle/>
          <a:p>
            <a:endParaRPr/>
          </a:p>
        </p:txBody>
      </p:sp>
      <p:sp>
        <p:nvSpPr>
          <p:cNvPr id="340" name="Line"/>
          <p:cNvSpPr/>
          <p:nvPr/>
        </p:nvSpPr>
        <p:spPr>
          <a:xfrm>
            <a:off x="4827374" y="4061379"/>
            <a:ext cx="3779839" cy="1589"/>
          </a:xfrm>
          <a:prstGeom prst="line">
            <a:avLst/>
          </a:prstGeom>
          <a:ln>
            <a:solidFill>
              <a:srgbClr val="7F7F7F"/>
            </a:solidFill>
            <a:bevel/>
          </a:ln>
        </p:spPr>
        <p:txBody>
          <a:bodyPr lIns="45719" rIns="45719"/>
          <a:lstStyle/>
          <a:p>
            <a:endParaRPr/>
          </a:p>
        </p:txBody>
      </p:sp>
      <p:sp>
        <p:nvSpPr>
          <p:cNvPr id="341" name="Log-in…"/>
          <p:cNvSpPr txBox="1"/>
          <p:nvPr/>
        </p:nvSpPr>
        <p:spPr>
          <a:xfrm>
            <a:off x="6198432" y="4475713"/>
            <a:ext cx="2379868" cy="1247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defRPr sz="1100">
                <a:solidFill>
                  <a:srgbClr val="7F7F7F"/>
                </a:solidFill>
                <a:latin typeface="微软雅黑"/>
                <a:ea typeface="微软雅黑"/>
                <a:cs typeface="微软雅黑"/>
                <a:sym typeface="微软雅黑"/>
              </a:defRPr>
            </a:pPr>
            <a:r>
              <a:t>Log-in</a:t>
            </a:r>
          </a:p>
          <a:p>
            <a:pPr>
              <a:lnSpc>
                <a:spcPct val="150000"/>
              </a:lnSpc>
              <a:defRPr sz="1100">
                <a:solidFill>
                  <a:srgbClr val="7F7F7F"/>
                </a:solidFill>
                <a:latin typeface="微软雅黑"/>
                <a:ea typeface="微软雅黑"/>
                <a:cs typeface="微软雅黑"/>
                <a:sym typeface="微软雅黑"/>
              </a:defRPr>
            </a:pPr>
            <a:r>
              <a:t>View/Modify personal information</a:t>
            </a:r>
          </a:p>
          <a:p>
            <a:pPr>
              <a:lnSpc>
                <a:spcPct val="150000"/>
              </a:lnSpc>
              <a:defRPr sz="1100">
                <a:solidFill>
                  <a:srgbClr val="7F7F7F"/>
                </a:solidFill>
                <a:latin typeface="微软雅黑"/>
                <a:ea typeface="微软雅黑"/>
                <a:cs typeface="微软雅黑"/>
                <a:sym typeface="微软雅黑"/>
              </a:defRPr>
            </a:pPr>
            <a:r>
              <a:t>Update company information</a:t>
            </a:r>
          </a:p>
          <a:p>
            <a:pPr>
              <a:lnSpc>
                <a:spcPct val="150000"/>
              </a:lnSpc>
              <a:defRPr sz="1100">
                <a:solidFill>
                  <a:srgbClr val="7F7F7F"/>
                </a:solidFill>
                <a:latin typeface="微软雅黑"/>
                <a:ea typeface="微软雅黑"/>
                <a:cs typeface="微软雅黑"/>
                <a:sym typeface="微软雅黑"/>
              </a:defRPr>
            </a:pPr>
            <a:r>
              <a:t>Manage the order and driver</a:t>
            </a:r>
          </a:p>
          <a:p>
            <a:pPr>
              <a:lnSpc>
                <a:spcPct val="150000"/>
              </a:lnSpc>
              <a:defRPr sz="1100">
                <a:solidFill>
                  <a:srgbClr val="7F7F7F"/>
                </a:solidFill>
                <a:latin typeface="微软雅黑"/>
                <a:ea typeface="微软雅黑"/>
                <a:cs typeface="微软雅黑"/>
                <a:sym typeface="微软雅黑"/>
              </a:defRPr>
            </a:pPr>
            <a:r>
              <a:t>Assign the task</a:t>
            </a:r>
          </a:p>
        </p:txBody>
      </p:sp>
      <p:sp>
        <p:nvSpPr>
          <p:cNvPr id="342" name="Circle"/>
          <p:cNvSpPr/>
          <p:nvPr/>
        </p:nvSpPr>
        <p:spPr>
          <a:xfrm>
            <a:off x="5140510" y="5576133"/>
            <a:ext cx="171451" cy="173039"/>
          </a:xfrm>
          <a:prstGeom prst="ellipse">
            <a:avLst/>
          </a:prstGeom>
          <a:solidFill>
            <a:schemeClr val="accent5">
              <a:lumOff val="24117"/>
            </a:schemeClr>
          </a:solidFill>
          <a:ln w="12700">
            <a:miter lim="400000"/>
          </a:ln>
        </p:spPr>
        <p:txBody>
          <a:bodyPr lIns="45719" rIns="45719"/>
          <a:lstStyle/>
          <a:p>
            <a:pPr>
              <a:defRPr sz="1600"/>
            </a:pPr>
            <a:endParaRPr/>
          </a:p>
        </p:txBody>
      </p:sp>
      <p:sp>
        <p:nvSpPr>
          <p:cNvPr id="343" name="Shape"/>
          <p:cNvSpPr/>
          <p:nvPr/>
        </p:nvSpPr>
        <p:spPr>
          <a:xfrm>
            <a:off x="5019860" y="5271333"/>
            <a:ext cx="906463" cy="390526"/>
          </a:xfrm>
          <a:custGeom>
            <a:avLst/>
            <a:gdLst/>
            <a:ahLst/>
            <a:cxnLst>
              <a:cxn ang="0">
                <a:pos x="wd2" y="hd2"/>
              </a:cxn>
              <a:cxn ang="5400000">
                <a:pos x="wd2" y="hd2"/>
              </a:cxn>
              <a:cxn ang="10800000">
                <a:pos x="wd2" y="hd2"/>
              </a:cxn>
              <a:cxn ang="16200000">
                <a:pos x="wd2" y="hd2"/>
              </a:cxn>
            </a:cxnLst>
            <a:rect l="0" t="0" r="r" b="b"/>
            <a:pathLst>
              <a:path w="21600" h="21600" extrusionOk="0">
                <a:moveTo>
                  <a:pt x="20496" y="11715"/>
                </a:moveTo>
                <a:cubicBezTo>
                  <a:pt x="18131" y="9519"/>
                  <a:pt x="18131" y="9519"/>
                  <a:pt x="18131" y="9519"/>
                </a:cubicBezTo>
                <a:cubicBezTo>
                  <a:pt x="17501" y="9153"/>
                  <a:pt x="16870" y="7688"/>
                  <a:pt x="16555" y="6224"/>
                </a:cubicBezTo>
                <a:cubicBezTo>
                  <a:pt x="15924" y="2563"/>
                  <a:pt x="15924" y="2563"/>
                  <a:pt x="15924" y="2563"/>
                </a:cubicBezTo>
                <a:cubicBezTo>
                  <a:pt x="15609" y="1098"/>
                  <a:pt x="14978" y="0"/>
                  <a:pt x="14347" y="0"/>
                </a:cubicBezTo>
                <a:cubicBezTo>
                  <a:pt x="6780" y="0"/>
                  <a:pt x="6780" y="0"/>
                  <a:pt x="6780" y="0"/>
                </a:cubicBezTo>
                <a:cubicBezTo>
                  <a:pt x="6149" y="0"/>
                  <a:pt x="5361" y="732"/>
                  <a:pt x="4888" y="1831"/>
                </a:cubicBezTo>
                <a:cubicBezTo>
                  <a:pt x="788" y="11715"/>
                  <a:pt x="788" y="11715"/>
                  <a:pt x="788" y="11715"/>
                </a:cubicBezTo>
                <a:cubicBezTo>
                  <a:pt x="315" y="12814"/>
                  <a:pt x="0" y="15010"/>
                  <a:pt x="0" y="16475"/>
                </a:cubicBezTo>
                <a:cubicBezTo>
                  <a:pt x="0" y="19037"/>
                  <a:pt x="0" y="19037"/>
                  <a:pt x="0" y="19037"/>
                </a:cubicBezTo>
                <a:cubicBezTo>
                  <a:pt x="0" y="20502"/>
                  <a:pt x="473" y="21600"/>
                  <a:pt x="1104" y="21600"/>
                </a:cubicBezTo>
                <a:cubicBezTo>
                  <a:pt x="2207" y="21600"/>
                  <a:pt x="2207" y="21600"/>
                  <a:pt x="2207" y="21600"/>
                </a:cubicBezTo>
                <a:cubicBezTo>
                  <a:pt x="2207" y="17939"/>
                  <a:pt x="3469" y="15376"/>
                  <a:pt x="4888" y="15376"/>
                </a:cubicBezTo>
                <a:cubicBezTo>
                  <a:pt x="6464" y="15376"/>
                  <a:pt x="7726" y="17939"/>
                  <a:pt x="7726" y="21600"/>
                </a:cubicBezTo>
                <a:cubicBezTo>
                  <a:pt x="13244" y="21600"/>
                  <a:pt x="13244" y="21600"/>
                  <a:pt x="13244" y="21600"/>
                </a:cubicBezTo>
                <a:cubicBezTo>
                  <a:pt x="13244" y="17939"/>
                  <a:pt x="14347" y="15376"/>
                  <a:pt x="15924" y="15376"/>
                </a:cubicBezTo>
                <a:cubicBezTo>
                  <a:pt x="17501" y="15376"/>
                  <a:pt x="18604" y="17939"/>
                  <a:pt x="18604" y="21600"/>
                </a:cubicBezTo>
                <a:cubicBezTo>
                  <a:pt x="20496" y="21600"/>
                  <a:pt x="20496" y="21600"/>
                  <a:pt x="20496" y="21600"/>
                </a:cubicBezTo>
                <a:cubicBezTo>
                  <a:pt x="21127" y="21600"/>
                  <a:pt x="21600" y="20502"/>
                  <a:pt x="21600" y="19037"/>
                </a:cubicBezTo>
                <a:cubicBezTo>
                  <a:pt x="21600" y="15376"/>
                  <a:pt x="21600" y="15376"/>
                  <a:pt x="21600" y="15376"/>
                </a:cubicBezTo>
                <a:cubicBezTo>
                  <a:pt x="21600" y="13912"/>
                  <a:pt x="21127" y="12447"/>
                  <a:pt x="20496" y="11715"/>
                </a:cubicBezTo>
                <a:close/>
              </a:path>
            </a:pathLst>
          </a:custGeom>
          <a:solidFill>
            <a:schemeClr val="accent5">
              <a:lumOff val="24117"/>
            </a:schemeClr>
          </a:solidFill>
          <a:ln w="12700">
            <a:miter lim="400000"/>
          </a:ln>
        </p:spPr>
        <p:txBody>
          <a:bodyPr lIns="45719" rIns="45719"/>
          <a:lstStyle/>
          <a:p>
            <a:pPr>
              <a:defRPr sz="1600">
                <a:solidFill>
                  <a:schemeClr val="accent2">
                    <a:lumOff val="10980"/>
                  </a:schemeClr>
                </a:solidFill>
              </a:defRPr>
            </a:pPr>
            <a:endParaRPr/>
          </a:p>
        </p:txBody>
      </p:sp>
      <p:sp>
        <p:nvSpPr>
          <p:cNvPr id="344" name="Circle"/>
          <p:cNvSpPr/>
          <p:nvPr/>
        </p:nvSpPr>
        <p:spPr>
          <a:xfrm>
            <a:off x="5604060" y="5576133"/>
            <a:ext cx="171451" cy="173039"/>
          </a:xfrm>
          <a:prstGeom prst="ellipse">
            <a:avLst/>
          </a:prstGeom>
          <a:solidFill>
            <a:schemeClr val="accent5">
              <a:lumOff val="24117"/>
            </a:schemeClr>
          </a:solidFill>
          <a:ln w="12700">
            <a:miter lim="400000"/>
          </a:ln>
        </p:spPr>
        <p:txBody>
          <a:bodyPr lIns="45719" rIns="45719"/>
          <a:lstStyle/>
          <a:p>
            <a:pPr>
              <a:defRPr sz="1600"/>
            </a:pPr>
            <a:endParaRPr/>
          </a:p>
        </p:txBody>
      </p:sp>
      <p:sp>
        <p:nvSpPr>
          <p:cNvPr id="345" name="文本框 35"/>
          <p:cNvSpPr txBox="1"/>
          <p:nvPr/>
        </p:nvSpPr>
        <p:spPr>
          <a:xfrm>
            <a:off x="4448" y="635801"/>
            <a:ext cx="2379867" cy="853441"/>
          </a:xfrm>
          <a:prstGeom prst="rect">
            <a:avLst/>
          </a:prstGeom>
          <a:ln w="12700">
            <a:miter lim="400000"/>
          </a:ln>
          <a:effectLst>
            <a:outerShdw blurRad="50800" dist="38100" dir="108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5000" b="1">
                <a:solidFill>
                  <a:srgbClr val="0174AB"/>
                </a:solidFill>
                <a:latin typeface="微软雅黑"/>
                <a:ea typeface="微软雅黑"/>
                <a:cs typeface="微软雅黑"/>
                <a:sym typeface="微软雅黑"/>
              </a:defRPr>
            </a:lvl1pPr>
          </a:lstStyle>
          <a:p>
            <a:r>
              <a:t>USE</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693</Words>
  <Application>Microsoft Macintosh PowerPoint</Application>
  <PresentationFormat>On-screen Show (4:3)</PresentationFormat>
  <Paragraphs>134</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Adobe 仿宋 Std R</vt:lpstr>
      <vt:lpstr>微软雅黑</vt:lpstr>
      <vt:lpstr>方正中等线简体</vt:lpstr>
      <vt:lpstr>Arial</vt:lpstr>
      <vt:lpstr>Calibri</vt:lpstr>
      <vt:lpstr>Calibri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Haonan Quan</cp:lastModifiedBy>
  <cp:revision>1</cp:revision>
  <dcterms:modified xsi:type="dcterms:W3CDTF">2019-12-07T22:19:40Z</dcterms:modified>
</cp:coreProperties>
</file>